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3" r:id="rId2"/>
    <p:sldId id="289" r:id="rId3"/>
    <p:sldId id="279" r:id="rId4"/>
    <p:sldId id="282" r:id="rId5"/>
    <p:sldId id="257" r:id="rId6"/>
    <p:sldId id="264" r:id="rId7"/>
    <p:sldId id="273" r:id="rId8"/>
    <p:sldId id="266" r:id="rId9"/>
    <p:sldId id="276" r:id="rId10"/>
    <p:sldId id="300" r:id="rId11"/>
    <p:sldId id="291" r:id="rId12"/>
    <p:sldId id="277" r:id="rId13"/>
    <p:sldId id="294" r:id="rId14"/>
  </p:sldIdLst>
  <p:sldSz cx="9144000" cy="51435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7" d="100"/>
          <a:sy n="157" d="100"/>
        </p:scale>
        <p:origin x="29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C32B1F-2453-446D-9BD6-CC93EB434893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BD479E-0B6E-4B4E-924F-F5AA0ECB69A3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0A0B21F7-8F5F-4199-8A53-E9F2E579FC21}" type="datetime1">
              <a:rPr lang="en-US"/>
              <a:pPr lvl="0"/>
              <a:t>4/5/2023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9CBE8E1-D09D-4AC4-9BFC-BB692B0E64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578824A-1EFF-4E30-BDA0-C421EFFA62FA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D4EED2-A607-4B10-9467-D28D7606FEB1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F9E514-94CB-45B8-99C1-5371497374E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90DDE67-DDBF-47CE-A63F-615A10E7459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966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9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342900" marR="0" lvl="1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9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685800" marR="0" lvl="2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9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028700" marR="0" lvl="3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9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371600" marR="0" lvl="4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9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23569B-E1FB-4026-9A36-5ECF6F7D26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186622-03C2-465A-BDD5-57D5F489E53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86CE59-06CA-44C7-A209-A3207A3AC35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5CA1CB02-AC28-4D6F-9B72-7292E9B0FB0F}" type="slidenum"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C4722F-9FEB-4B08-A90B-95B38323B5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7A24A3-7E6A-49C4-AD14-6A73452720A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02619-90D1-4D35-8423-056F6CEA1A1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9202E2A7-0F32-402C-A95B-0D61C1F6024E}" type="slidenum"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>
            <a:extLst>
              <a:ext uri="{FF2B5EF4-FFF2-40B4-BE49-F238E27FC236}">
                <a16:creationId xmlns:a16="http://schemas.microsoft.com/office/drawing/2014/main" id="{D7E50879-EFD3-46E9-AFF7-7C9D251B75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>
            <a:extLst>
              <a:ext uri="{FF2B5EF4-FFF2-40B4-BE49-F238E27FC236}">
                <a16:creationId xmlns:a16="http://schemas.microsoft.com/office/drawing/2014/main" id="{EB003F3A-3A8E-4ACD-8058-76D77E8F631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สไลด์ 3">
            <a:extLst>
              <a:ext uri="{FF2B5EF4-FFF2-40B4-BE49-F238E27FC236}">
                <a16:creationId xmlns:a16="http://schemas.microsoft.com/office/drawing/2014/main" id="{8AB8296B-D38E-4A88-AE80-3BC1C0C161B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9DCDBF72-B8BD-4A7F-8D76-6317014A06BB}" type="slidenum">
              <a:t>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0">
            <a:extLst>
              <a:ext uri="{FF2B5EF4-FFF2-40B4-BE49-F238E27FC236}">
                <a16:creationId xmlns:a16="http://schemas.microsoft.com/office/drawing/2014/main" id="{B8E745B0-C4C7-425C-8FA9-FFFCBE2AF68F}"/>
              </a:ext>
            </a:extLst>
          </p:cNvPr>
          <p:cNvSpPr/>
          <p:nvPr/>
        </p:nvSpPr>
        <p:spPr>
          <a:xfrm>
            <a:off x="0" y="-19046"/>
            <a:ext cx="9144000" cy="5181603"/>
          </a:xfrm>
          <a:prstGeom prst="rect">
            <a:avLst/>
          </a:prstGeom>
          <a:solidFill>
            <a:srgbClr val="FAD2E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ตัวแทนข้อความ 3">
            <a:extLst>
              <a:ext uri="{FF2B5EF4-FFF2-40B4-BE49-F238E27FC236}">
                <a16:creationId xmlns:a16="http://schemas.microsoft.com/office/drawing/2014/main" id="{B77B52AA-81E2-441F-9A3F-61FCEC5BAAD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66673" y="1450531"/>
            <a:ext cx="5210653" cy="1136498"/>
          </a:xfrm>
        </p:spPr>
        <p:txBody>
          <a:bodyPr anchorCtr="1">
            <a:noAutofit/>
          </a:bodyPr>
          <a:lstStyle>
            <a:lvl1pPr marL="0" indent="0" algn="ctr">
              <a:buNone/>
              <a:defRPr sz="88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</a:t>
            </a:r>
          </a:p>
        </p:txBody>
      </p:sp>
      <p:sp>
        <p:nvSpPr>
          <p:cNvPr id="4" name="ตัวแทนข้อความ 6">
            <a:extLst>
              <a:ext uri="{FF2B5EF4-FFF2-40B4-BE49-F238E27FC236}">
                <a16:creationId xmlns:a16="http://schemas.microsoft.com/office/drawing/2014/main" id="{D445D535-D38F-4B1C-AF7F-82139B8BD45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992968" y="4428558"/>
            <a:ext cx="3158063" cy="306680"/>
          </a:xfrm>
        </p:spPr>
        <p:txBody>
          <a:bodyPr anchorCtr="1">
            <a:noAutofit/>
          </a:bodyPr>
          <a:lstStyle>
            <a:lvl1pPr marL="0" indent="0" algn="ctr">
              <a:lnSpc>
                <a:spcPct val="103000"/>
              </a:lnSpc>
              <a:buNone/>
              <a:defRPr sz="1200" b="1" spc="300"/>
            </a:lvl1pPr>
          </a:lstStyle>
          <a:p>
            <a:pPr lvl="0"/>
            <a:r>
              <a:rPr lang="en-US"/>
              <a:t>POWERPOINTHUB.COM</a:t>
            </a:r>
          </a:p>
        </p:txBody>
      </p:sp>
      <p:sp>
        <p:nvSpPr>
          <p:cNvPr id="5" name="ตัวแทนข้อความ 30">
            <a:extLst>
              <a:ext uri="{FF2B5EF4-FFF2-40B4-BE49-F238E27FC236}">
                <a16:creationId xmlns:a16="http://schemas.microsoft.com/office/drawing/2014/main" id="{27C90BF5-182E-48A5-A16D-1AE0374B397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00918" y="501575"/>
            <a:ext cx="2009768" cy="245360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1200"/>
            </a:lvl1pPr>
          </a:lstStyle>
          <a:p>
            <a:pPr lvl="0"/>
            <a:r>
              <a:rPr lang="en-US"/>
              <a:t>LIVE. LOVE. DESSERT.</a:t>
            </a:r>
          </a:p>
        </p:txBody>
      </p:sp>
      <p:sp>
        <p:nvSpPr>
          <p:cNvPr id="6" name="ตัวแทนข้อความ 3">
            <a:extLst>
              <a:ext uri="{FF2B5EF4-FFF2-40B4-BE49-F238E27FC236}">
                <a16:creationId xmlns:a16="http://schemas.microsoft.com/office/drawing/2014/main" id="{C2ADA002-A6E0-431C-AE7F-E76AA29B99B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80325" y="2580208"/>
            <a:ext cx="5183349" cy="1059414"/>
          </a:xfrm>
        </p:spPr>
        <p:txBody>
          <a:bodyPr anchorCtr="1">
            <a:noAutofit/>
          </a:bodyPr>
          <a:lstStyle>
            <a:lvl1pPr marL="0" indent="0" algn="ctr">
              <a:buNone/>
              <a:defRPr sz="88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SWEET.</a:t>
            </a:r>
          </a:p>
        </p:txBody>
      </p:sp>
    </p:spTree>
    <p:extLst>
      <p:ext uri="{BB962C8B-B14F-4D97-AF65-F5344CB8AC3E}">
        <p14:creationId xmlns:p14="http://schemas.microsoft.com/office/powerpoint/2010/main" val="16408298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9FA160F9-4BD6-4487-84FE-E8244179D6A3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FAD2E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1B607B31-CC46-435A-801D-2A61C709825E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869694" y="1535186"/>
            <a:ext cx="8064578" cy="3646416"/>
          </a:xfrm>
          <a:solidFill>
            <a:srgbClr val="FFFFFF"/>
          </a:solidFill>
          <a:ln w="31747">
            <a:solidFill>
              <a:srgbClr val="6958D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EAE6F229-B00D-4E38-A00F-177D62B1C1C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60634" y="537054"/>
            <a:ext cx="2767934" cy="649224"/>
          </a:xfrm>
        </p:spPr>
        <p:txBody>
          <a:bodyPr>
            <a:noAutofit/>
          </a:bodyPr>
          <a:lstStyle>
            <a:lvl1pPr marL="0" indent="0">
              <a:buNone/>
              <a:defRPr sz="48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</a:t>
            </a:r>
          </a:p>
        </p:txBody>
      </p:sp>
      <p:sp>
        <p:nvSpPr>
          <p:cNvPr id="5" name="ตัวแทนข้อความ 3">
            <a:extLst>
              <a:ext uri="{FF2B5EF4-FFF2-40B4-BE49-F238E27FC236}">
                <a16:creationId xmlns:a16="http://schemas.microsoft.com/office/drawing/2014/main" id="{C96C0F9A-8612-4E06-9A58-4CD1B963D30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08956" y="537054"/>
            <a:ext cx="2320719" cy="646563"/>
          </a:xfrm>
        </p:spPr>
        <p:txBody>
          <a:bodyPr>
            <a:noAutofit/>
          </a:bodyPr>
          <a:lstStyle>
            <a:lvl1pPr marL="0" indent="0">
              <a:buNone/>
              <a:defRPr sz="48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SWEET.</a:t>
            </a:r>
          </a:p>
        </p:txBody>
      </p:sp>
      <p:sp>
        <p:nvSpPr>
          <p:cNvPr id="6" name="ตัวแทนข้อความ 6">
            <a:extLst>
              <a:ext uri="{FF2B5EF4-FFF2-40B4-BE49-F238E27FC236}">
                <a16:creationId xmlns:a16="http://schemas.microsoft.com/office/drawing/2014/main" id="{7D1DE396-15A3-472A-B986-F539352520E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40069" y="729846"/>
            <a:ext cx="2578452" cy="431212"/>
          </a:xfrm>
        </p:spPr>
        <p:txBody>
          <a:bodyPr>
            <a:noAutofit/>
          </a:bodyPr>
          <a:lstStyle>
            <a:lvl1pPr marL="0" indent="0">
              <a:lnSpc>
                <a:spcPct val="103000"/>
              </a:lnSpc>
              <a:buNone/>
              <a:defRPr sz="1050" b="1"/>
            </a:lvl1pPr>
          </a:lstStyle>
          <a:p>
            <a:pPr lvl="0"/>
            <a:r>
              <a:rPr lang="en-US"/>
              <a:t>Lorem Ipsum is simply dummy text of the printing industry.</a:t>
            </a:r>
          </a:p>
        </p:txBody>
      </p:sp>
    </p:spTree>
    <p:extLst>
      <p:ext uri="{BB962C8B-B14F-4D97-AF65-F5344CB8AC3E}">
        <p14:creationId xmlns:p14="http://schemas.microsoft.com/office/powerpoint/2010/main" val="5846917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>
            <a:extLst>
              <a:ext uri="{FF2B5EF4-FFF2-40B4-BE49-F238E27FC236}">
                <a16:creationId xmlns:a16="http://schemas.microsoft.com/office/drawing/2014/main" id="{8B0D24CD-6FAB-4B8E-867B-E2651606C3C1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B6BB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ตัวแทนข้อความ 6">
            <a:extLst>
              <a:ext uri="{FF2B5EF4-FFF2-40B4-BE49-F238E27FC236}">
                <a16:creationId xmlns:a16="http://schemas.microsoft.com/office/drawing/2014/main" id="{C2C08005-22EC-45AE-9F5C-6890CB29916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00573" y="3200601"/>
            <a:ext cx="1712698" cy="723903"/>
          </a:xfrm>
        </p:spPr>
        <p:txBody>
          <a:bodyPr anchorCtr="1">
            <a:noAutofit/>
          </a:bodyPr>
          <a:lstStyle>
            <a:lvl1pPr marL="0" indent="0" algn="ctr">
              <a:buNone/>
              <a:defRPr sz="1100">
                <a:cs typeface="IBM Plex Sans Thai ExtraLight" pitchFamily="34"/>
              </a:defRPr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4" name="ตัวแทนข้อความ 6">
            <a:extLst>
              <a:ext uri="{FF2B5EF4-FFF2-40B4-BE49-F238E27FC236}">
                <a16:creationId xmlns:a16="http://schemas.microsoft.com/office/drawing/2014/main" id="{794E1A9E-D0E2-40D9-9683-96BD07A42A6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00573" y="1900662"/>
            <a:ext cx="1712698" cy="370789"/>
          </a:xfrm>
        </p:spPr>
        <p:txBody>
          <a:bodyPr anchorCtr="1">
            <a:noAutofit/>
          </a:bodyPr>
          <a:lstStyle>
            <a:lvl1pPr marL="0" indent="0" algn="ctr">
              <a:buNone/>
              <a:defRPr sz="2800" b="1">
                <a:latin typeface="Mitr SemiBold"/>
                <a:cs typeface="Taviraj Medium" pitchFamily="2"/>
              </a:defRPr>
            </a:lvl1pPr>
          </a:lstStyle>
          <a:p>
            <a:pPr lvl="0"/>
            <a:r>
              <a:rPr lang="en-US"/>
              <a:t>09.00</a:t>
            </a:r>
          </a:p>
        </p:txBody>
      </p:sp>
      <p:sp>
        <p:nvSpPr>
          <p:cNvPr id="5" name="ตัวแทนข้อความ 6">
            <a:extLst>
              <a:ext uri="{FF2B5EF4-FFF2-40B4-BE49-F238E27FC236}">
                <a16:creationId xmlns:a16="http://schemas.microsoft.com/office/drawing/2014/main" id="{C48206EB-9416-485A-8725-4326AC00A8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715655" y="3200601"/>
            <a:ext cx="1712698" cy="723903"/>
          </a:xfrm>
        </p:spPr>
        <p:txBody>
          <a:bodyPr anchorCtr="1">
            <a:noAutofit/>
          </a:bodyPr>
          <a:lstStyle>
            <a:lvl1pPr marL="0" indent="0" algn="ctr">
              <a:buNone/>
              <a:defRPr sz="1100">
                <a:cs typeface="IBM Plex Sans Thai ExtraLight" pitchFamily="34"/>
              </a:defRPr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6" name="ตัวแทนข้อความ 6">
            <a:extLst>
              <a:ext uri="{FF2B5EF4-FFF2-40B4-BE49-F238E27FC236}">
                <a16:creationId xmlns:a16="http://schemas.microsoft.com/office/drawing/2014/main" id="{18D8ADD5-6D9B-4CF1-AE89-4C164C7F6CD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715646" y="1900662"/>
            <a:ext cx="1742361" cy="370789"/>
          </a:xfrm>
        </p:spPr>
        <p:txBody>
          <a:bodyPr anchorCtr="1">
            <a:noAutofit/>
          </a:bodyPr>
          <a:lstStyle>
            <a:lvl1pPr marL="0" indent="0" algn="ctr">
              <a:buNone/>
              <a:defRPr sz="2800" b="1">
                <a:latin typeface="Mitr SemiBold"/>
                <a:cs typeface="Taviraj Medium" pitchFamily="2"/>
              </a:defRPr>
            </a:lvl1pPr>
          </a:lstStyle>
          <a:p>
            <a:pPr lvl="0"/>
            <a:r>
              <a:rPr lang="en-US"/>
              <a:t>11.00</a:t>
            </a:r>
          </a:p>
        </p:txBody>
      </p:sp>
      <p:sp>
        <p:nvSpPr>
          <p:cNvPr id="7" name="ตัวแทนข้อความ 6">
            <a:extLst>
              <a:ext uri="{FF2B5EF4-FFF2-40B4-BE49-F238E27FC236}">
                <a16:creationId xmlns:a16="http://schemas.microsoft.com/office/drawing/2014/main" id="{6F7DF916-39A5-4C4E-A45E-C1A814C0020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6465" y="3200601"/>
            <a:ext cx="1712698" cy="723903"/>
          </a:xfrm>
        </p:spPr>
        <p:txBody>
          <a:bodyPr anchorCtr="1">
            <a:noAutofit/>
          </a:bodyPr>
          <a:lstStyle>
            <a:lvl1pPr marL="0" indent="0" algn="ctr">
              <a:buNone/>
              <a:defRPr sz="1100">
                <a:cs typeface="IBM Plex Sans Thai ExtraLight" pitchFamily="34"/>
              </a:defRPr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8" name="ตัวแทนข้อความ 6">
            <a:extLst>
              <a:ext uri="{FF2B5EF4-FFF2-40B4-BE49-F238E27FC236}">
                <a16:creationId xmlns:a16="http://schemas.microsoft.com/office/drawing/2014/main" id="{6C46CEE9-C1A3-4178-830B-B67FE313D65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6465" y="1900662"/>
            <a:ext cx="1712698" cy="370789"/>
          </a:xfrm>
        </p:spPr>
        <p:txBody>
          <a:bodyPr anchorCtr="1">
            <a:noAutofit/>
          </a:bodyPr>
          <a:lstStyle>
            <a:lvl1pPr marL="0" indent="0" algn="ctr">
              <a:buNone/>
              <a:defRPr sz="2800" b="1">
                <a:latin typeface="Mitr SemiBold"/>
                <a:cs typeface="Taviraj Medium" pitchFamily="2"/>
              </a:defRPr>
            </a:lvl1pPr>
          </a:lstStyle>
          <a:p>
            <a:pPr lvl="0"/>
            <a:r>
              <a:rPr lang="en-US"/>
              <a:t>13.00</a:t>
            </a:r>
          </a:p>
        </p:txBody>
      </p:sp>
      <p:sp>
        <p:nvSpPr>
          <p:cNvPr id="9" name="ตัวแทนข้อความ 3">
            <a:extLst>
              <a:ext uri="{FF2B5EF4-FFF2-40B4-BE49-F238E27FC236}">
                <a16:creationId xmlns:a16="http://schemas.microsoft.com/office/drawing/2014/main" id="{23478B6D-07AF-41A6-B4CC-8AA03960803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96101" y="475826"/>
            <a:ext cx="2559899" cy="520065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</a:t>
            </a:r>
          </a:p>
        </p:txBody>
      </p:sp>
      <p:sp>
        <p:nvSpPr>
          <p:cNvPr id="10" name="ตัวแทนข้อความ 3">
            <a:extLst>
              <a:ext uri="{FF2B5EF4-FFF2-40B4-BE49-F238E27FC236}">
                <a16:creationId xmlns:a16="http://schemas.microsoft.com/office/drawing/2014/main" id="{9C8430AD-9AB0-4B88-900B-5C05F88D977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71830" y="475826"/>
            <a:ext cx="3042537" cy="542056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TIMELINE</a:t>
            </a:r>
          </a:p>
        </p:txBody>
      </p:sp>
    </p:spTree>
    <p:extLst>
      <p:ext uri="{BB962C8B-B14F-4D97-AF65-F5344CB8AC3E}">
        <p14:creationId xmlns:p14="http://schemas.microsoft.com/office/powerpoint/2010/main" val="21496861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ข้อความ 6">
            <a:extLst>
              <a:ext uri="{FF2B5EF4-FFF2-40B4-BE49-F238E27FC236}">
                <a16:creationId xmlns:a16="http://schemas.microsoft.com/office/drawing/2014/main" id="{4FC6071B-91BF-4B86-9F7A-DEC4FD54D21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24950" y="3200601"/>
            <a:ext cx="1712698" cy="723903"/>
          </a:xfrm>
        </p:spPr>
        <p:txBody>
          <a:bodyPr anchorCtr="1">
            <a:noAutofit/>
          </a:bodyPr>
          <a:lstStyle>
            <a:lvl1pPr marL="0" indent="0" algn="ctr">
              <a:buNone/>
              <a:defRPr sz="1100">
                <a:cs typeface="IBM Plex Sans Thai ExtraLight" pitchFamily="34"/>
              </a:defRPr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3" name="ตัวแทนข้อความ 6">
            <a:extLst>
              <a:ext uri="{FF2B5EF4-FFF2-40B4-BE49-F238E27FC236}">
                <a16:creationId xmlns:a16="http://schemas.microsoft.com/office/drawing/2014/main" id="{0557337E-A331-481C-9A28-F961FAD6DC5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24950" y="1900662"/>
            <a:ext cx="1712698" cy="370789"/>
          </a:xfrm>
        </p:spPr>
        <p:txBody>
          <a:bodyPr anchorCtr="1">
            <a:noAutofit/>
          </a:bodyPr>
          <a:lstStyle>
            <a:lvl1pPr marL="0" indent="0" algn="ctr">
              <a:buNone/>
              <a:defRPr sz="2800" b="1">
                <a:latin typeface="Mitr SemiBold"/>
                <a:cs typeface="Taviraj Medium" pitchFamily="2"/>
              </a:defRPr>
            </a:lvl1pPr>
          </a:lstStyle>
          <a:p>
            <a:pPr lvl="0"/>
            <a:r>
              <a:rPr lang="en-US"/>
              <a:t>14.00</a:t>
            </a:r>
          </a:p>
        </p:txBody>
      </p:sp>
      <p:sp>
        <p:nvSpPr>
          <p:cNvPr id="4" name="ตัวแทนข้อความ 6">
            <a:extLst>
              <a:ext uri="{FF2B5EF4-FFF2-40B4-BE49-F238E27FC236}">
                <a16:creationId xmlns:a16="http://schemas.microsoft.com/office/drawing/2014/main" id="{F783448B-561D-4777-AB44-4A863F33018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740033" y="3200601"/>
            <a:ext cx="1712698" cy="723903"/>
          </a:xfrm>
        </p:spPr>
        <p:txBody>
          <a:bodyPr anchorCtr="1">
            <a:noAutofit/>
          </a:bodyPr>
          <a:lstStyle>
            <a:lvl1pPr marL="0" indent="0" algn="ctr">
              <a:buNone/>
              <a:defRPr sz="1100">
                <a:cs typeface="IBM Plex Sans Thai ExtraLight" pitchFamily="34"/>
              </a:defRPr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5" name="ตัวแทนข้อความ 6">
            <a:extLst>
              <a:ext uri="{FF2B5EF4-FFF2-40B4-BE49-F238E27FC236}">
                <a16:creationId xmlns:a16="http://schemas.microsoft.com/office/drawing/2014/main" id="{BB3AA74C-9E98-4D75-83AA-A8356745408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740033" y="1900662"/>
            <a:ext cx="1712698" cy="370789"/>
          </a:xfrm>
        </p:spPr>
        <p:txBody>
          <a:bodyPr anchorCtr="1">
            <a:noAutofit/>
          </a:bodyPr>
          <a:lstStyle>
            <a:lvl1pPr marL="0" indent="0" algn="ctr">
              <a:buNone/>
              <a:defRPr sz="2800" b="1">
                <a:latin typeface="Mitr SemiBold"/>
                <a:cs typeface="Taviraj Medium" pitchFamily="2"/>
              </a:defRPr>
            </a:lvl1pPr>
          </a:lstStyle>
          <a:p>
            <a:pPr lvl="0"/>
            <a:r>
              <a:rPr lang="en-US"/>
              <a:t>16.00</a:t>
            </a:r>
          </a:p>
        </p:txBody>
      </p:sp>
      <p:sp>
        <p:nvSpPr>
          <p:cNvPr id="6" name="ตัวแทนข้อความ 6">
            <a:extLst>
              <a:ext uri="{FF2B5EF4-FFF2-40B4-BE49-F238E27FC236}">
                <a16:creationId xmlns:a16="http://schemas.microsoft.com/office/drawing/2014/main" id="{2FD69205-ACD6-48E1-BC78-F50C879A5E4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6465" y="3200601"/>
            <a:ext cx="1712698" cy="723903"/>
          </a:xfrm>
        </p:spPr>
        <p:txBody>
          <a:bodyPr anchorCtr="1">
            <a:noAutofit/>
          </a:bodyPr>
          <a:lstStyle>
            <a:lvl1pPr marL="0" indent="0" algn="ctr">
              <a:buNone/>
              <a:defRPr sz="1100">
                <a:cs typeface="IBM Plex Sans Thai ExtraLight" pitchFamily="34"/>
              </a:defRPr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7" name="ตัวแทนข้อความ 6">
            <a:extLst>
              <a:ext uri="{FF2B5EF4-FFF2-40B4-BE49-F238E27FC236}">
                <a16:creationId xmlns:a16="http://schemas.microsoft.com/office/drawing/2014/main" id="{D16B3120-2413-48F1-888B-EC7A687595D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6465" y="1900662"/>
            <a:ext cx="1712698" cy="370789"/>
          </a:xfrm>
        </p:spPr>
        <p:txBody>
          <a:bodyPr anchorCtr="1">
            <a:noAutofit/>
          </a:bodyPr>
          <a:lstStyle>
            <a:lvl1pPr marL="0" indent="0" algn="ctr">
              <a:buNone/>
              <a:defRPr sz="2800" b="1">
                <a:latin typeface="Mitr SemiBold"/>
                <a:cs typeface="Taviraj Medium" pitchFamily="2"/>
              </a:defRPr>
            </a:lvl1pPr>
          </a:lstStyle>
          <a:p>
            <a:pPr lvl="0"/>
            <a:r>
              <a:rPr lang="en-US"/>
              <a:t>18.00</a:t>
            </a:r>
          </a:p>
        </p:txBody>
      </p:sp>
    </p:spTree>
    <p:extLst>
      <p:ext uri="{BB962C8B-B14F-4D97-AF65-F5344CB8AC3E}">
        <p14:creationId xmlns:p14="http://schemas.microsoft.com/office/powerpoint/2010/main" val="427130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BDAE6FE2-B364-4A1B-9F1E-2584826E9238}"/>
              </a:ext>
            </a:extLst>
          </p:cNvPr>
          <p:cNvSpPr/>
          <p:nvPr/>
        </p:nvSpPr>
        <p:spPr>
          <a:xfrm>
            <a:off x="0" y="-19046"/>
            <a:ext cx="9144000" cy="5181603"/>
          </a:xfrm>
          <a:prstGeom prst="rect">
            <a:avLst/>
          </a:prstGeom>
          <a:solidFill>
            <a:srgbClr val="FAD2E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DA56E5A0-D577-4100-93EF-6D84199896F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-1161"/>
            <a:ext cx="3291840" cy="5144661"/>
          </a:xfrm>
          <a:solidFill>
            <a:srgbClr val="FFFFFF"/>
          </a:solidFill>
          <a:ln w="50804">
            <a:solidFill>
              <a:srgbClr val="FFFFF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721D3AE7-33E4-4A5A-9919-C9F7DF7389D9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-1161"/>
            <a:ext cx="3291840" cy="5144661"/>
          </a:xfrm>
          <a:solidFill>
            <a:srgbClr val="FFFFFF"/>
          </a:solidFill>
          <a:ln w="50804">
            <a:solidFill>
              <a:srgbClr val="FFFFF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5" name="ตัวแทนข้อความ 30">
            <a:extLst>
              <a:ext uri="{FF2B5EF4-FFF2-40B4-BE49-F238E27FC236}">
                <a16:creationId xmlns:a16="http://schemas.microsoft.com/office/drawing/2014/main" id="{D5B031BF-5610-43F8-A847-5E4BC024E1D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91116" y="884645"/>
            <a:ext cx="2036451" cy="997811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900"/>
            </a:lvl1pPr>
          </a:lstStyle>
          <a:p>
            <a:pPr lvl="0"/>
            <a:r>
              <a:rPr lang="en-US"/>
              <a:t>Lorem Ipsum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6" name="ตัวแทนข้อความ 30">
            <a:extLst>
              <a:ext uri="{FF2B5EF4-FFF2-40B4-BE49-F238E27FC236}">
                <a16:creationId xmlns:a16="http://schemas.microsoft.com/office/drawing/2014/main" id="{E9BD5961-5B12-475E-B76F-B2D269B2371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88446" y="2159245"/>
            <a:ext cx="2036451" cy="997811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900"/>
            </a:lvl1pPr>
          </a:lstStyle>
          <a:p>
            <a:pPr lvl="0"/>
            <a:r>
              <a:rPr lang="en-US"/>
              <a:t>Lorem Ipsum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7" name="ตัวแทนข้อความ 30">
            <a:extLst>
              <a:ext uri="{FF2B5EF4-FFF2-40B4-BE49-F238E27FC236}">
                <a16:creationId xmlns:a16="http://schemas.microsoft.com/office/drawing/2014/main" id="{7E2F3BB7-2529-44EE-84F2-B2E2262D10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88446" y="3433846"/>
            <a:ext cx="2036451" cy="997811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900"/>
            </a:lvl1pPr>
          </a:lstStyle>
          <a:p>
            <a:pPr lvl="0"/>
            <a:r>
              <a:rPr lang="en-US"/>
              <a:t>Lorem Ipsum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8" name="ตัวแทนข้อความ 3">
            <a:extLst>
              <a:ext uri="{FF2B5EF4-FFF2-40B4-BE49-F238E27FC236}">
                <a16:creationId xmlns:a16="http://schemas.microsoft.com/office/drawing/2014/main" id="{D731C0CF-33C7-4E33-A101-0176ED1240C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570908" y="1992998"/>
            <a:ext cx="1690003" cy="379649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SWEET.</a:t>
            </a:r>
          </a:p>
        </p:txBody>
      </p:sp>
      <p:sp>
        <p:nvSpPr>
          <p:cNvPr id="9" name="ตัวแทนข้อความ 3">
            <a:extLst>
              <a:ext uri="{FF2B5EF4-FFF2-40B4-BE49-F238E27FC236}">
                <a16:creationId xmlns:a16="http://schemas.microsoft.com/office/drawing/2014/main" id="{B45483BF-67DA-47C2-BB22-C80319DC071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570908" y="1487664"/>
            <a:ext cx="1690003" cy="395697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</a:t>
            </a:r>
          </a:p>
        </p:txBody>
      </p:sp>
      <p:sp>
        <p:nvSpPr>
          <p:cNvPr id="10" name="ตัวแทนข้อความ 30">
            <a:extLst>
              <a:ext uri="{FF2B5EF4-FFF2-40B4-BE49-F238E27FC236}">
                <a16:creationId xmlns:a16="http://schemas.microsoft.com/office/drawing/2014/main" id="{1B303D81-37B8-4D0D-8CA8-09B6909FFD3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570908" y="2837227"/>
            <a:ext cx="1446800" cy="997811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900"/>
            </a:lvl1pPr>
          </a:lstStyle>
          <a:p>
            <a:pPr lvl="0"/>
            <a:r>
              <a:rPr lang="en-US"/>
              <a:t>Lorem Ipsum has been the industry's standard dummy text ever since the 1500s, when an unknown printer took a galley of type.</a:t>
            </a:r>
          </a:p>
        </p:txBody>
      </p:sp>
    </p:spTree>
    <p:extLst>
      <p:ext uri="{BB962C8B-B14F-4D97-AF65-F5344CB8AC3E}">
        <p14:creationId xmlns:p14="http://schemas.microsoft.com/office/powerpoint/2010/main" val="3766781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>
            <a:extLst>
              <a:ext uri="{FF2B5EF4-FFF2-40B4-BE49-F238E27FC236}">
                <a16:creationId xmlns:a16="http://schemas.microsoft.com/office/drawing/2014/main" id="{A02275F7-07CD-4873-9C71-2B7C067F8AEA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B6BB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ตัวแทนข้อความ 9">
            <a:extLst>
              <a:ext uri="{FF2B5EF4-FFF2-40B4-BE49-F238E27FC236}">
                <a16:creationId xmlns:a16="http://schemas.microsoft.com/office/drawing/2014/main" id="{BC5C2F7C-22C6-46F2-B5C8-832D186B171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95385" y="1357317"/>
            <a:ext cx="6753228" cy="1209312"/>
          </a:xfrm>
        </p:spPr>
        <p:txBody>
          <a:bodyPr anchorCtr="1">
            <a:noAutofit/>
          </a:bodyPr>
          <a:lstStyle>
            <a:lvl1pPr marL="0" indent="0" algn="ctr">
              <a:buNone/>
              <a:defRPr sz="88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7,235,000!</a:t>
            </a:r>
          </a:p>
        </p:txBody>
      </p:sp>
      <p:sp>
        <p:nvSpPr>
          <p:cNvPr id="4" name="ตัวแทนข้อความ 9">
            <a:extLst>
              <a:ext uri="{FF2B5EF4-FFF2-40B4-BE49-F238E27FC236}">
                <a16:creationId xmlns:a16="http://schemas.microsoft.com/office/drawing/2014/main" id="{7A1EB5AE-E0CE-49CC-BC2E-E2FE8662CBA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56554" y="2933459"/>
            <a:ext cx="5830891" cy="751709"/>
          </a:xfrm>
        </p:spPr>
        <p:txBody>
          <a:bodyPr anchorCtr="1">
            <a:noAutofit/>
          </a:bodyPr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 sz="1200"/>
            </a:lvl1pPr>
          </a:lstStyle>
          <a:p>
            <a:pPr lvl="0"/>
            <a:r>
              <a:rPr lang="en-US"/>
              <a:t>Lorem Ipsum has been the industry's standard dummy text ever since the 1500s, when an unknown printer took a galley of type and scrambled it to make a type specimen book.</a:t>
            </a:r>
          </a:p>
        </p:txBody>
      </p:sp>
    </p:spTree>
    <p:extLst>
      <p:ext uri="{BB962C8B-B14F-4D97-AF65-F5344CB8AC3E}">
        <p14:creationId xmlns:p14="http://schemas.microsoft.com/office/powerpoint/2010/main" val="3791556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9F87EA48-BC84-4B80-82DF-87A4DFAEB286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10389" y="565611"/>
            <a:ext cx="7923230" cy="2121033"/>
          </a:xfrm>
          <a:solidFill>
            <a:srgbClr val="FFFFFF"/>
          </a:solidFill>
          <a:ln w="50804">
            <a:solidFill>
              <a:srgbClr val="FFFFF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3" name="ตัวแทนข้อความ 359">
            <a:extLst>
              <a:ext uri="{FF2B5EF4-FFF2-40B4-BE49-F238E27FC236}">
                <a16:creationId xmlns:a16="http://schemas.microsoft.com/office/drawing/2014/main" id="{F76AC42E-F018-4E5F-9798-AB6E2107DB5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8648" y="3880969"/>
            <a:ext cx="5213442" cy="696919"/>
          </a:xfrm>
        </p:spPr>
        <p:txBody>
          <a:bodyPr>
            <a:noAutofit/>
          </a:bodyPr>
          <a:lstStyle>
            <a:lvl1pPr marL="0" indent="0">
              <a:lnSpc>
                <a:spcPct val="103000"/>
              </a:lnSpc>
              <a:buNone/>
              <a:defRPr sz="1000" spc="20"/>
            </a:lvl1pPr>
          </a:lstStyle>
          <a:p>
            <a:pPr lvl="0"/>
            <a:r>
              <a:rPr lang="en-US"/>
              <a:t>Lorem Ipsum is simply dummy text of the printing and typesetting industry. Lorem Ipsum has been the industry's standard dummy text ever since the 1500s, when an unknown printer took a galley of type Lorem Ipsum is simply dummy text of the printing and typesetting industry.</a:t>
            </a:r>
          </a:p>
        </p:txBody>
      </p:sp>
      <p:sp>
        <p:nvSpPr>
          <p:cNvPr id="4" name="ตัวแทนข้อความ 359">
            <a:extLst>
              <a:ext uri="{FF2B5EF4-FFF2-40B4-BE49-F238E27FC236}">
                <a16:creationId xmlns:a16="http://schemas.microsoft.com/office/drawing/2014/main" id="{D3694CF2-BDEA-4757-9653-A2D72EC28F0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8648" y="3412504"/>
            <a:ext cx="5213442" cy="401476"/>
          </a:xfrm>
        </p:spPr>
        <p:txBody>
          <a:bodyPr>
            <a:noAutofit/>
          </a:bodyPr>
          <a:lstStyle>
            <a:lvl1pPr marL="0" indent="0">
              <a:lnSpc>
                <a:spcPct val="103000"/>
              </a:lnSpc>
              <a:buNone/>
              <a:defRPr sz="1000" spc="20"/>
            </a:lvl1pPr>
            <a:lvl2pPr marL="0" lvl="0" indent="0">
              <a:lnSpc>
                <a:spcPct val="103000"/>
              </a:lnSpc>
              <a:spcBef>
                <a:spcPts val="750"/>
              </a:spcBef>
              <a:buNone/>
              <a:defRPr sz="1000" spc="20"/>
            </a:lvl2pPr>
          </a:lstStyle>
          <a:p>
            <a:pPr lvl="0"/>
            <a:r>
              <a:rPr lang="en-US"/>
              <a:t>Lorem Ipsum has been the industry's standard dummy text ever since the 1500s, when an unknown printer took a galley of type </a:t>
            </a:r>
          </a:p>
          <a:p>
            <a:pPr lvl="0"/>
            <a:endParaRPr lang="en-US"/>
          </a:p>
        </p:txBody>
      </p:sp>
      <p:sp>
        <p:nvSpPr>
          <p:cNvPr id="5" name="ตัวแทนข้อความ 9">
            <a:extLst>
              <a:ext uri="{FF2B5EF4-FFF2-40B4-BE49-F238E27FC236}">
                <a16:creationId xmlns:a16="http://schemas.microsoft.com/office/drawing/2014/main" id="{279F053C-84F4-47CA-B77D-AB59E3D8337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372669" y="1821722"/>
            <a:ext cx="1747601" cy="2379095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 is simply dummy text of the printing industry.</a:t>
            </a:r>
          </a:p>
        </p:txBody>
      </p:sp>
    </p:spTree>
    <p:extLst>
      <p:ext uri="{BB962C8B-B14F-4D97-AF65-F5344CB8AC3E}">
        <p14:creationId xmlns:p14="http://schemas.microsoft.com/office/powerpoint/2010/main" val="22323518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878F5BCC-C299-41E1-BD7F-180BDBE1351F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FAD2E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96412B00-6519-4C53-88AF-C3D7A471DC3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273542" y="354595"/>
            <a:ext cx="6861904" cy="3943871"/>
          </a:xfrm>
          <a:solidFill>
            <a:srgbClr val="FFFFFF"/>
          </a:solidFill>
          <a:ln w="50804">
            <a:solidFill>
              <a:srgbClr val="FFFFF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4" name="ตัวแทนข้อความ 386">
            <a:extLst>
              <a:ext uri="{FF2B5EF4-FFF2-40B4-BE49-F238E27FC236}">
                <a16:creationId xmlns:a16="http://schemas.microsoft.com/office/drawing/2014/main" id="{E25F0BD5-CFEC-4A58-8FC9-5CD66B28FC5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646544" y="3865095"/>
            <a:ext cx="4528346" cy="700942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</a:t>
            </a:r>
          </a:p>
        </p:txBody>
      </p:sp>
      <p:sp>
        <p:nvSpPr>
          <p:cNvPr id="5" name="ตัวแทนข้อความ 359">
            <a:extLst>
              <a:ext uri="{FF2B5EF4-FFF2-40B4-BE49-F238E27FC236}">
                <a16:creationId xmlns:a16="http://schemas.microsoft.com/office/drawing/2014/main" id="{2566DEF8-A0C2-43E7-82FE-5C7BF6F83D5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23420" y="747000"/>
            <a:ext cx="1570491" cy="2509360"/>
          </a:xfrm>
        </p:spPr>
        <p:txBody>
          <a:bodyPr>
            <a:noAutofit/>
          </a:bodyPr>
          <a:lstStyle>
            <a:lvl1pPr marL="0" indent="0">
              <a:lnSpc>
                <a:spcPct val="103000"/>
              </a:lnSpc>
              <a:buNone/>
              <a:defRPr sz="1000" spc="20"/>
            </a:lvl1pPr>
          </a:lstStyle>
          <a:p>
            <a:pPr lvl="0"/>
            <a:r>
              <a:rPr lang="en-US"/>
              <a:t>Lorem Ipsum is simply dummy text of the printing and typesetting industry. Lorem Ipsum has been the industry's standard dummy text ever since the 1500s, when an unknown printer took a galley of type Lorem Ipsum is simply dummy text of the printing and typesetting industry.</a:t>
            </a:r>
          </a:p>
        </p:txBody>
      </p:sp>
      <p:sp>
        <p:nvSpPr>
          <p:cNvPr id="6" name="ตัวแทนข้อความ 6">
            <a:extLst>
              <a:ext uri="{FF2B5EF4-FFF2-40B4-BE49-F238E27FC236}">
                <a16:creationId xmlns:a16="http://schemas.microsoft.com/office/drawing/2014/main" id="{CC29D710-5A61-4610-A882-DA8EE389DFF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8278" y="4558219"/>
            <a:ext cx="1007101" cy="433352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rgbClr val="F8F879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</a:t>
            </a:r>
          </a:p>
        </p:txBody>
      </p:sp>
    </p:spTree>
    <p:extLst>
      <p:ext uri="{BB962C8B-B14F-4D97-AF65-F5344CB8AC3E}">
        <p14:creationId xmlns:p14="http://schemas.microsoft.com/office/powerpoint/2010/main" val="16460610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>
            <a:extLst>
              <a:ext uri="{FF2B5EF4-FFF2-40B4-BE49-F238E27FC236}">
                <a16:creationId xmlns:a16="http://schemas.microsoft.com/office/drawing/2014/main" id="{DFAE0E4B-73EB-4986-B000-5595AB5E444A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B6BB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ตัวแทนข้อความ 9">
            <a:extLst>
              <a:ext uri="{FF2B5EF4-FFF2-40B4-BE49-F238E27FC236}">
                <a16:creationId xmlns:a16="http://schemas.microsoft.com/office/drawing/2014/main" id="{C8D670CE-1726-4ADB-8DE9-6960445C4E5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73487" y="1352370"/>
            <a:ext cx="2344722" cy="976734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900"/>
            </a:lvl1pPr>
            <a:lvl2pPr marL="0" lvl="0" indent="0">
              <a:lnSpc>
                <a:spcPct val="105000"/>
              </a:lnSpc>
              <a:spcBef>
                <a:spcPts val="750"/>
              </a:spcBef>
              <a:buNone/>
              <a:defRPr sz="900"/>
            </a:lvl2pPr>
          </a:lstStyle>
          <a:p>
            <a:pPr lvl="0"/>
            <a:r>
              <a:rPr lang="en-US"/>
              <a:t>      Lorem Ipsum has been the industry's standard dummy text ever since the 1500s, when an unknown printer took a galley of type. Lorem Ipsum is simply dummy text of the printing and typesetting industry.</a:t>
            </a:r>
          </a:p>
          <a:p>
            <a:pPr lvl="0"/>
            <a:endParaRPr lang="en-US"/>
          </a:p>
        </p:txBody>
      </p:sp>
      <p:sp>
        <p:nvSpPr>
          <p:cNvPr id="4" name="ตัวแทนข้อความ 520">
            <a:extLst>
              <a:ext uri="{FF2B5EF4-FFF2-40B4-BE49-F238E27FC236}">
                <a16:creationId xmlns:a16="http://schemas.microsoft.com/office/drawing/2014/main" id="{DD5174A0-7901-4CAA-BFF7-D8F268FA39F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172763" y="1625720"/>
            <a:ext cx="1612590" cy="54104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industry.</a:t>
            </a:r>
          </a:p>
        </p:txBody>
      </p:sp>
      <p:sp>
        <p:nvSpPr>
          <p:cNvPr id="5" name="ตัวแทนข้อความ 520">
            <a:extLst>
              <a:ext uri="{FF2B5EF4-FFF2-40B4-BE49-F238E27FC236}">
                <a16:creationId xmlns:a16="http://schemas.microsoft.com/office/drawing/2014/main" id="{F68A62C3-6CC9-4B96-BA7C-7E33FDA897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172763" y="1407069"/>
            <a:ext cx="1612590" cy="202082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14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6" name="ตัวแทนข้อความ 520">
            <a:extLst>
              <a:ext uri="{FF2B5EF4-FFF2-40B4-BE49-F238E27FC236}">
                <a16:creationId xmlns:a16="http://schemas.microsoft.com/office/drawing/2014/main" id="{491160FA-1D06-4B9E-B7C6-FC38D62C1E3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172763" y="2712439"/>
            <a:ext cx="1612590" cy="54104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industry.</a:t>
            </a:r>
          </a:p>
        </p:txBody>
      </p:sp>
      <p:sp>
        <p:nvSpPr>
          <p:cNvPr id="7" name="ตัวแทนข้อความ 520">
            <a:extLst>
              <a:ext uri="{FF2B5EF4-FFF2-40B4-BE49-F238E27FC236}">
                <a16:creationId xmlns:a16="http://schemas.microsoft.com/office/drawing/2014/main" id="{23F492E1-9131-4F31-81C1-F31A7A45948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172763" y="2491182"/>
            <a:ext cx="1612590" cy="202082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14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8" name="ตัวแทนข้อความ 520">
            <a:extLst>
              <a:ext uri="{FF2B5EF4-FFF2-40B4-BE49-F238E27FC236}">
                <a16:creationId xmlns:a16="http://schemas.microsoft.com/office/drawing/2014/main" id="{84286D0B-8750-4FB3-954D-948F80894EA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0848" y="1616887"/>
            <a:ext cx="1612590" cy="541041"/>
          </a:xfr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industry.</a:t>
            </a:r>
          </a:p>
        </p:txBody>
      </p:sp>
      <p:sp>
        <p:nvSpPr>
          <p:cNvPr id="9" name="ตัวแทนข้อความ 520">
            <a:extLst>
              <a:ext uri="{FF2B5EF4-FFF2-40B4-BE49-F238E27FC236}">
                <a16:creationId xmlns:a16="http://schemas.microsoft.com/office/drawing/2014/main" id="{FB91FC07-FA65-4D65-B75E-9346745E918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0848" y="1398236"/>
            <a:ext cx="1612590" cy="202082"/>
          </a:xfrm>
        </p:spPr>
        <p:txBody>
          <a:bodyPr>
            <a:noAutofit/>
          </a:bodyPr>
          <a:lstStyle>
            <a:lvl1pPr marL="0" indent="0" algn="r">
              <a:lnSpc>
                <a:spcPct val="105000"/>
              </a:lnSpc>
              <a:buNone/>
              <a:defRPr sz="14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10" name="ตัวแทนข้อความ 520">
            <a:extLst>
              <a:ext uri="{FF2B5EF4-FFF2-40B4-BE49-F238E27FC236}">
                <a16:creationId xmlns:a16="http://schemas.microsoft.com/office/drawing/2014/main" id="{CFF407CB-02DE-4F33-8DF0-7B1DD7968B0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0848" y="2712439"/>
            <a:ext cx="1612590" cy="541041"/>
          </a:xfrm>
        </p:spPr>
        <p:txBody>
          <a:bodyPr>
            <a:noAutofit/>
          </a:bodyPr>
          <a:lstStyle>
            <a:lvl1pPr marL="0" indent="0" algn="r">
              <a:lnSpc>
                <a:spcPct val="100000"/>
              </a:lnSpc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industry.</a:t>
            </a:r>
          </a:p>
        </p:txBody>
      </p:sp>
      <p:sp>
        <p:nvSpPr>
          <p:cNvPr id="11" name="ตัวแทนข้อความ 520">
            <a:extLst>
              <a:ext uri="{FF2B5EF4-FFF2-40B4-BE49-F238E27FC236}">
                <a16:creationId xmlns:a16="http://schemas.microsoft.com/office/drawing/2014/main" id="{2B7D3B8B-2D59-4159-A8E9-979077CE9FA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0848" y="2493788"/>
            <a:ext cx="1612590" cy="202082"/>
          </a:xfrm>
        </p:spPr>
        <p:txBody>
          <a:bodyPr>
            <a:noAutofit/>
          </a:bodyPr>
          <a:lstStyle>
            <a:lvl1pPr marL="0" indent="0" algn="r">
              <a:lnSpc>
                <a:spcPct val="105000"/>
              </a:lnSpc>
              <a:buNone/>
              <a:defRPr sz="14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12" name="ตัวแทนข้อความ 520">
            <a:extLst>
              <a:ext uri="{FF2B5EF4-FFF2-40B4-BE49-F238E27FC236}">
                <a16:creationId xmlns:a16="http://schemas.microsoft.com/office/drawing/2014/main" id="{E5865F72-65DD-4423-AA2D-0BF9D62C962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342912" y="1473765"/>
            <a:ext cx="612510" cy="678429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13" name="ตัวแทนข้อความ 520">
            <a:extLst>
              <a:ext uri="{FF2B5EF4-FFF2-40B4-BE49-F238E27FC236}">
                <a16:creationId xmlns:a16="http://schemas.microsoft.com/office/drawing/2014/main" id="{D638EA63-BA2D-4F13-9299-7DCB79A0DA6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81836" y="1460022"/>
            <a:ext cx="612510" cy="678429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W</a:t>
            </a:r>
          </a:p>
        </p:txBody>
      </p:sp>
      <p:sp>
        <p:nvSpPr>
          <p:cNvPr id="14" name="ตัวแทนข้อความ 520">
            <a:extLst>
              <a:ext uri="{FF2B5EF4-FFF2-40B4-BE49-F238E27FC236}">
                <a16:creationId xmlns:a16="http://schemas.microsoft.com/office/drawing/2014/main" id="{FFBAE152-D892-4BDC-9798-99CE0C552F6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331765" y="2540797"/>
            <a:ext cx="612510" cy="678429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15" name="ตัวแทนข้อความ 520">
            <a:extLst>
              <a:ext uri="{FF2B5EF4-FFF2-40B4-BE49-F238E27FC236}">
                <a16:creationId xmlns:a16="http://schemas.microsoft.com/office/drawing/2014/main" id="{AB67BD59-7C65-43F7-A10E-86C95191E2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303672" y="2562834"/>
            <a:ext cx="612510" cy="678429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T</a:t>
            </a:r>
          </a:p>
        </p:txBody>
      </p:sp>
      <p:sp>
        <p:nvSpPr>
          <p:cNvPr id="16" name="ตัวแทนข้อความ 3">
            <a:extLst>
              <a:ext uri="{FF2B5EF4-FFF2-40B4-BE49-F238E27FC236}">
                <a16:creationId xmlns:a16="http://schemas.microsoft.com/office/drawing/2014/main" id="{92579D1A-5E0F-476B-8886-9085E22BA90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6890" y="3253480"/>
            <a:ext cx="2800350" cy="1429618"/>
          </a:xfrm>
        </p:spPr>
        <p:txBody>
          <a:bodyPr anchorCtr="1">
            <a:noAutofit/>
          </a:bodyPr>
          <a:lstStyle>
            <a:lvl1pPr marL="0" indent="0" algn="ctr">
              <a:buNone/>
              <a:defRPr sz="46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SWEET.</a:t>
            </a:r>
          </a:p>
        </p:txBody>
      </p:sp>
      <p:sp>
        <p:nvSpPr>
          <p:cNvPr id="17" name="ตัวแทนข้อความ 520">
            <a:extLst>
              <a:ext uri="{FF2B5EF4-FFF2-40B4-BE49-F238E27FC236}">
                <a16:creationId xmlns:a16="http://schemas.microsoft.com/office/drawing/2014/main" id="{CD1D1A02-7AA0-47AF-BA48-F8B7717BE3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78370" y="2422739"/>
            <a:ext cx="2339839" cy="3916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industry.</a:t>
            </a:r>
          </a:p>
        </p:txBody>
      </p:sp>
    </p:spTree>
    <p:extLst>
      <p:ext uri="{BB962C8B-B14F-4D97-AF65-F5344CB8AC3E}">
        <p14:creationId xmlns:p14="http://schemas.microsoft.com/office/powerpoint/2010/main" val="414283257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47EA3B11-D532-4E7A-A29B-B62F305D2E37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3180859" y="1183023"/>
            <a:ext cx="5274597" cy="2841900"/>
          </a:xfrm>
          <a:solidFill>
            <a:srgbClr val="FFFFFF"/>
          </a:solidFill>
          <a:ln w="31747">
            <a:solidFill>
              <a:srgbClr val="6958D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3" name="ตัวแทนข้อความ 397">
            <a:extLst>
              <a:ext uri="{FF2B5EF4-FFF2-40B4-BE49-F238E27FC236}">
                <a16:creationId xmlns:a16="http://schemas.microsoft.com/office/drawing/2014/main" id="{362DC24E-2845-434C-8657-42968B7FBF7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 rot="16200004">
            <a:off x="299914" y="1618067"/>
            <a:ext cx="3389214" cy="1638028"/>
          </a:xfrm>
        </p:spPr>
        <p:txBody>
          <a:bodyPr>
            <a:noAutofit/>
          </a:bodyPr>
          <a:lstStyle>
            <a:lvl1pPr marL="0" indent="0">
              <a:buNone/>
              <a:defRPr sz="60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SWEET.</a:t>
            </a:r>
          </a:p>
        </p:txBody>
      </p:sp>
      <p:sp>
        <p:nvSpPr>
          <p:cNvPr id="4" name="ตัวแทนข้อความ 397">
            <a:extLst>
              <a:ext uri="{FF2B5EF4-FFF2-40B4-BE49-F238E27FC236}">
                <a16:creationId xmlns:a16="http://schemas.microsoft.com/office/drawing/2014/main" id="{CAB565D3-3329-433A-9CE7-DD5BA1E7066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303654" y="4296820"/>
            <a:ext cx="2506690" cy="365138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900" spc="20"/>
            </a:lvl1pPr>
          </a:lstStyle>
          <a:p>
            <a:pPr lvl="0"/>
            <a:r>
              <a:rPr lang="en-US"/>
              <a:t>Lorem Ipsum is simply dummy text of the printing and typesetting industry. </a:t>
            </a:r>
          </a:p>
        </p:txBody>
      </p:sp>
    </p:spTree>
    <p:extLst>
      <p:ext uri="{BB962C8B-B14F-4D97-AF65-F5344CB8AC3E}">
        <p14:creationId xmlns:p14="http://schemas.microsoft.com/office/powerpoint/2010/main" val="1736131677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0BADBC08-BD0E-47B3-8382-13A47177F846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FAD2E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ตัวแทนข้อความ 9">
            <a:extLst>
              <a:ext uri="{FF2B5EF4-FFF2-40B4-BE49-F238E27FC236}">
                <a16:creationId xmlns:a16="http://schemas.microsoft.com/office/drawing/2014/main" id="{02C78F49-990A-4E9C-B340-26E82AB12DC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31812" y="2571749"/>
            <a:ext cx="2303785" cy="1265246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US"/>
              <a:t>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4" name="ตัวแทนข้อความ 9">
            <a:extLst>
              <a:ext uri="{FF2B5EF4-FFF2-40B4-BE49-F238E27FC236}">
                <a16:creationId xmlns:a16="http://schemas.microsoft.com/office/drawing/2014/main" id="{966FC175-60E1-4A8C-83C2-DB973651B91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03835" y="1824063"/>
            <a:ext cx="2864522" cy="340257"/>
          </a:xfrm>
        </p:spPr>
        <p:txBody>
          <a:bodyPr anchorCtr="1">
            <a:noAutofit/>
          </a:bodyPr>
          <a:lstStyle>
            <a:lvl1pPr marL="0" indent="0" algn="ctr">
              <a:buNone/>
              <a:defRPr sz="28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5" name="ตัวแทนข้อความ 9">
            <a:extLst>
              <a:ext uri="{FF2B5EF4-FFF2-40B4-BE49-F238E27FC236}">
                <a16:creationId xmlns:a16="http://schemas.microsoft.com/office/drawing/2014/main" id="{B0287A91-FD0D-4599-BF47-DDF47509AD9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64710" y="2571749"/>
            <a:ext cx="2303785" cy="1265246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US"/>
              <a:t>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6" name="ตัวแทนข้อความ 9">
            <a:extLst>
              <a:ext uri="{FF2B5EF4-FFF2-40B4-BE49-F238E27FC236}">
                <a16:creationId xmlns:a16="http://schemas.microsoft.com/office/drawing/2014/main" id="{B1938242-4639-47B0-9DAC-8182ECC281F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36733" y="1824063"/>
            <a:ext cx="2864522" cy="340257"/>
          </a:xfrm>
        </p:spPr>
        <p:txBody>
          <a:bodyPr anchorCtr="1">
            <a:noAutofit/>
          </a:bodyPr>
          <a:lstStyle>
            <a:lvl1pPr marL="0" indent="0" algn="ctr">
              <a:buNone/>
              <a:defRPr sz="28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267559252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67A245-5E1E-4FFB-979C-04E8C7B8C530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B6BB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4915DD03-42B8-47CD-A588-7E39B4B55DE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339446" y="1094317"/>
            <a:ext cx="3804553" cy="4095753"/>
          </a:xfrm>
          <a:solidFill>
            <a:srgbClr val="FFFFFF"/>
          </a:solidFill>
          <a:ln w="50804">
            <a:solidFill>
              <a:srgbClr val="FFFFF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1D9981AF-2E68-4FC1-B2D0-A15A1FF1AE4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3612" y="1060447"/>
            <a:ext cx="3042537" cy="520065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CONTENT.</a:t>
            </a:r>
          </a:p>
        </p:txBody>
      </p:sp>
      <p:sp>
        <p:nvSpPr>
          <p:cNvPr id="5" name="ตัวแทนข้อความ 43">
            <a:extLst>
              <a:ext uri="{FF2B5EF4-FFF2-40B4-BE49-F238E27FC236}">
                <a16:creationId xmlns:a16="http://schemas.microsoft.com/office/drawing/2014/main" id="{9A04D9C8-79B9-4BCB-96AB-CF9282343D6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89521" y="2659477"/>
            <a:ext cx="1220577" cy="188649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6" name="ตัวแทนข้อความ 43">
            <a:extLst>
              <a:ext uri="{FF2B5EF4-FFF2-40B4-BE49-F238E27FC236}">
                <a16:creationId xmlns:a16="http://schemas.microsoft.com/office/drawing/2014/main" id="{B616E264-485D-476A-9F46-410F45D8E82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91057" y="2871142"/>
            <a:ext cx="2942146" cy="313401"/>
          </a:xfrm>
        </p:spPr>
        <p:txBody>
          <a:bodyPr>
            <a:noAutofit/>
          </a:bodyPr>
          <a:lstStyle>
            <a:lvl1pPr marL="0" indent="0">
              <a:lnSpc>
                <a:spcPct val="114000"/>
              </a:lnSpc>
              <a:buNone/>
              <a:defRPr sz="800"/>
            </a:lvl1pPr>
          </a:lstStyle>
          <a:p>
            <a:pPr lvl="0"/>
            <a:r>
              <a:rPr lang="en-US"/>
              <a:t>Lorem Ipsum has been the industry's dummy</a:t>
            </a:r>
          </a:p>
        </p:txBody>
      </p:sp>
      <p:sp>
        <p:nvSpPr>
          <p:cNvPr id="7" name="ตัวแทนข้อความ 43">
            <a:extLst>
              <a:ext uri="{FF2B5EF4-FFF2-40B4-BE49-F238E27FC236}">
                <a16:creationId xmlns:a16="http://schemas.microsoft.com/office/drawing/2014/main" id="{9EFCB1B6-DEA7-4C27-86E2-AF6A540E88D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158169" y="2659477"/>
            <a:ext cx="658761" cy="186263"/>
          </a:xfrm>
        </p:spPr>
        <p:txBody>
          <a:bodyPr>
            <a:noAutofit/>
          </a:bodyPr>
          <a:lstStyle>
            <a:lvl1pPr marL="0" indent="0">
              <a:buNone/>
              <a:defRPr lang="th-TH" sz="1200" b="1">
                <a:solidFill>
                  <a:srgbClr val="FFFFFF"/>
                </a:solidFill>
                <a:latin typeface="Mitr SemiBold"/>
                <a:cs typeface="Mitr SemiBold"/>
              </a:defRPr>
            </a:lvl1pPr>
          </a:lstStyle>
          <a:p>
            <a:pPr lvl="0"/>
            <a:r>
              <a:rPr lang="th-TH"/>
              <a:t>0</a:t>
            </a:r>
            <a:r>
              <a:rPr lang="en-US"/>
              <a:t>1</a:t>
            </a:r>
          </a:p>
        </p:txBody>
      </p:sp>
      <p:sp>
        <p:nvSpPr>
          <p:cNvPr id="8" name="ตัวแทนข้อความ 43">
            <a:extLst>
              <a:ext uri="{FF2B5EF4-FFF2-40B4-BE49-F238E27FC236}">
                <a16:creationId xmlns:a16="http://schemas.microsoft.com/office/drawing/2014/main" id="{58312534-FA09-48F2-B217-937E7AAD1E5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89521" y="3176076"/>
            <a:ext cx="1220577" cy="188649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9" name="ตัวแทนข้อความ 43">
            <a:extLst>
              <a:ext uri="{FF2B5EF4-FFF2-40B4-BE49-F238E27FC236}">
                <a16:creationId xmlns:a16="http://schemas.microsoft.com/office/drawing/2014/main" id="{63627408-90D3-491A-BEF1-4A0FF714213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91057" y="3387742"/>
            <a:ext cx="2942146" cy="313401"/>
          </a:xfrm>
        </p:spPr>
        <p:txBody>
          <a:bodyPr>
            <a:noAutofit/>
          </a:bodyPr>
          <a:lstStyle>
            <a:lvl1pPr marL="0" indent="0">
              <a:lnSpc>
                <a:spcPct val="114000"/>
              </a:lnSpc>
              <a:buNone/>
              <a:defRPr sz="800"/>
            </a:lvl1pPr>
          </a:lstStyle>
          <a:p>
            <a:pPr lvl="0"/>
            <a:r>
              <a:rPr lang="en-US"/>
              <a:t>Lorem Ipsum has been the industry’s dummy</a:t>
            </a:r>
          </a:p>
        </p:txBody>
      </p:sp>
      <p:sp>
        <p:nvSpPr>
          <p:cNvPr id="10" name="ตัวแทนข้อความ 43">
            <a:extLst>
              <a:ext uri="{FF2B5EF4-FFF2-40B4-BE49-F238E27FC236}">
                <a16:creationId xmlns:a16="http://schemas.microsoft.com/office/drawing/2014/main" id="{179C5293-2D56-4404-A538-B9E8052FCF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158169" y="3176076"/>
            <a:ext cx="658761" cy="186263"/>
          </a:xfrm>
        </p:spPr>
        <p:txBody>
          <a:bodyPr>
            <a:noAutofit/>
          </a:bodyPr>
          <a:lstStyle>
            <a:lvl1pPr marL="0" indent="0">
              <a:buNone/>
              <a:defRPr lang="th-TH" sz="1200" b="1">
                <a:solidFill>
                  <a:srgbClr val="FFFFFF"/>
                </a:solidFill>
                <a:latin typeface="Mitr SemiBold"/>
                <a:cs typeface="Mitr SemiBold"/>
              </a:defRPr>
            </a:lvl1pPr>
          </a:lstStyle>
          <a:p>
            <a:pPr lvl="0"/>
            <a:r>
              <a:rPr lang="th-TH"/>
              <a:t>0</a:t>
            </a:r>
            <a:r>
              <a:rPr lang="en-US"/>
              <a:t>2</a:t>
            </a:r>
          </a:p>
        </p:txBody>
      </p:sp>
      <p:sp>
        <p:nvSpPr>
          <p:cNvPr id="11" name="ตัวแทนข้อความ 43">
            <a:extLst>
              <a:ext uri="{FF2B5EF4-FFF2-40B4-BE49-F238E27FC236}">
                <a16:creationId xmlns:a16="http://schemas.microsoft.com/office/drawing/2014/main" id="{3FA0835B-9693-4927-A475-C00FAE156D6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89521" y="3695401"/>
            <a:ext cx="1220577" cy="188649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12" name="ตัวแทนข้อความ 43">
            <a:extLst>
              <a:ext uri="{FF2B5EF4-FFF2-40B4-BE49-F238E27FC236}">
                <a16:creationId xmlns:a16="http://schemas.microsoft.com/office/drawing/2014/main" id="{292B0CC0-2F80-4DE3-BCDC-90DC03AE63E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91057" y="3907066"/>
            <a:ext cx="2942146" cy="313401"/>
          </a:xfrm>
        </p:spPr>
        <p:txBody>
          <a:bodyPr>
            <a:noAutofit/>
          </a:bodyPr>
          <a:lstStyle>
            <a:lvl1pPr marL="0" indent="0">
              <a:lnSpc>
                <a:spcPct val="114000"/>
              </a:lnSpc>
              <a:buNone/>
              <a:defRPr sz="800"/>
            </a:lvl1pPr>
          </a:lstStyle>
          <a:p>
            <a:pPr lvl="0"/>
            <a:r>
              <a:rPr lang="en-US"/>
              <a:t>Lorem Ipsum has been the industry's dummy</a:t>
            </a:r>
          </a:p>
        </p:txBody>
      </p:sp>
      <p:sp>
        <p:nvSpPr>
          <p:cNvPr id="13" name="ตัวแทนข้อความ 43">
            <a:extLst>
              <a:ext uri="{FF2B5EF4-FFF2-40B4-BE49-F238E27FC236}">
                <a16:creationId xmlns:a16="http://schemas.microsoft.com/office/drawing/2014/main" id="{875B2F39-8939-4022-B61E-C5B93ABA804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158169" y="3695401"/>
            <a:ext cx="658761" cy="186263"/>
          </a:xfrm>
        </p:spPr>
        <p:txBody>
          <a:bodyPr>
            <a:noAutofit/>
          </a:bodyPr>
          <a:lstStyle>
            <a:lvl1pPr marL="0" indent="0">
              <a:buNone/>
              <a:defRPr lang="th-TH" sz="1200" b="1">
                <a:solidFill>
                  <a:srgbClr val="FFFFFF"/>
                </a:solidFill>
                <a:latin typeface="Mitr SemiBold"/>
                <a:cs typeface="Mitr SemiBold"/>
              </a:defRPr>
            </a:lvl1pPr>
          </a:lstStyle>
          <a:p>
            <a:pPr lvl="0"/>
            <a:r>
              <a:rPr lang="th-TH"/>
              <a:t>0</a:t>
            </a:r>
            <a:r>
              <a:rPr lang="en-US"/>
              <a:t>3</a:t>
            </a:r>
          </a:p>
        </p:txBody>
      </p:sp>
      <p:sp>
        <p:nvSpPr>
          <p:cNvPr id="14" name="ตัวแทนข้อความ 43">
            <a:extLst>
              <a:ext uri="{FF2B5EF4-FFF2-40B4-BE49-F238E27FC236}">
                <a16:creationId xmlns:a16="http://schemas.microsoft.com/office/drawing/2014/main" id="{EC717A55-4A59-435D-B286-E1A351DC96E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89521" y="4212009"/>
            <a:ext cx="1220577" cy="188649"/>
          </a:xfrm>
        </p:spPr>
        <p:txBody>
          <a:bodyPr>
            <a:noAutofit/>
          </a:bodyPr>
          <a:lstStyle>
            <a:lvl1pPr marL="0" indent="0">
              <a:buNone/>
              <a:defRPr sz="12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15" name="ตัวแทนข้อความ 43">
            <a:extLst>
              <a:ext uri="{FF2B5EF4-FFF2-40B4-BE49-F238E27FC236}">
                <a16:creationId xmlns:a16="http://schemas.microsoft.com/office/drawing/2014/main" id="{ECE7DF5D-A597-4CC5-89FE-632BED20976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91057" y="4423666"/>
            <a:ext cx="2942146" cy="313401"/>
          </a:xfrm>
        </p:spPr>
        <p:txBody>
          <a:bodyPr>
            <a:noAutofit/>
          </a:bodyPr>
          <a:lstStyle>
            <a:lvl1pPr marL="0" indent="0">
              <a:lnSpc>
                <a:spcPct val="114000"/>
              </a:lnSpc>
              <a:buNone/>
              <a:defRPr sz="800"/>
            </a:lvl1pPr>
          </a:lstStyle>
          <a:p>
            <a:pPr lvl="0"/>
            <a:r>
              <a:rPr lang="en-US"/>
              <a:t>Lorem Ipsum has been the industry's dummy</a:t>
            </a:r>
          </a:p>
        </p:txBody>
      </p:sp>
      <p:sp>
        <p:nvSpPr>
          <p:cNvPr id="16" name="ตัวแทนข้อความ 43">
            <a:extLst>
              <a:ext uri="{FF2B5EF4-FFF2-40B4-BE49-F238E27FC236}">
                <a16:creationId xmlns:a16="http://schemas.microsoft.com/office/drawing/2014/main" id="{D1DA7D70-033E-45F8-92C7-C445BCD6476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158169" y="4212009"/>
            <a:ext cx="658761" cy="186263"/>
          </a:xfrm>
        </p:spPr>
        <p:txBody>
          <a:bodyPr>
            <a:noAutofit/>
          </a:bodyPr>
          <a:lstStyle>
            <a:lvl1pPr marL="0" indent="0">
              <a:buNone/>
              <a:defRPr lang="th-TH" sz="1200" b="1">
                <a:solidFill>
                  <a:srgbClr val="FFFFFF"/>
                </a:solidFill>
                <a:latin typeface="Mitr SemiBold"/>
                <a:cs typeface="Mitr SemiBold"/>
              </a:defRPr>
            </a:lvl1pPr>
          </a:lstStyle>
          <a:p>
            <a:pPr lvl="0"/>
            <a:r>
              <a:rPr lang="th-TH"/>
              <a:t>0</a:t>
            </a:r>
            <a:r>
              <a:rPr lang="en-US"/>
              <a:t>4</a:t>
            </a:r>
          </a:p>
        </p:txBody>
      </p:sp>
      <p:sp>
        <p:nvSpPr>
          <p:cNvPr id="17" name="ตัวแทนข้อความ 6">
            <a:extLst>
              <a:ext uri="{FF2B5EF4-FFF2-40B4-BE49-F238E27FC236}">
                <a16:creationId xmlns:a16="http://schemas.microsoft.com/office/drawing/2014/main" id="{63147878-3C29-47E3-BFA4-0A1F07678EE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70368" y="452582"/>
            <a:ext cx="1007101" cy="433352"/>
          </a:xfrm>
        </p:spPr>
        <p:txBody>
          <a:bodyPr>
            <a:noAutofit/>
          </a:bodyPr>
          <a:lstStyle>
            <a:lvl1pPr marL="0" indent="0" algn="r">
              <a:buNone/>
              <a:defRPr sz="1400" b="1">
                <a:solidFill>
                  <a:srgbClr val="F8F879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SWEET CONTENT</a:t>
            </a:r>
          </a:p>
        </p:txBody>
      </p:sp>
      <p:sp>
        <p:nvSpPr>
          <p:cNvPr id="18" name="ตัวแทนข้อความ 3">
            <a:extLst>
              <a:ext uri="{FF2B5EF4-FFF2-40B4-BE49-F238E27FC236}">
                <a16:creationId xmlns:a16="http://schemas.microsoft.com/office/drawing/2014/main" id="{09929512-1F19-48F6-918F-F9CEF2D4AF9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3612" y="451430"/>
            <a:ext cx="3042537" cy="542056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</a:t>
            </a:r>
          </a:p>
        </p:txBody>
      </p:sp>
    </p:spTree>
    <p:extLst>
      <p:ext uri="{BB962C8B-B14F-4D97-AF65-F5344CB8AC3E}">
        <p14:creationId xmlns:p14="http://schemas.microsoft.com/office/powerpoint/2010/main" val="25292391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>
            <a:extLst>
              <a:ext uri="{FF2B5EF4-FFF2-40B4-BE49-F238E27FC236}">
                <a16:creationId xmlns:a16="http://schemas.microsoft.com/office/drawing/2014/main" id="{9DC04B69-4BC6-4530-A20A-BC4AF049D8BA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B6BB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ตัวแทนรูปภาพ 35">
            <a:extLst>
              <a:ext uri="{FF2B5EF4-FFF2-40B4-BE49-F238E27FC236}">
                <a16:creationId xmlns:a16="http://schemas.microsoft.com/office/drawing/2014/main" id="{CBB2FE5B-1607-471F-89D2-61272C733E39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50149" y="1003517"/>
            <a:ext cx="4578336" cy="2841781"/>
          </a:xfrm>
          <a:solidFill>
            <a:srgbClr val="FFFFFF"/>
          </a:solidFill>
        </p:spPr>
        <p:txBody>
          <a:bodyPr/>
          <a:lstStyle>
            <a:lvl1pPr>
              <a:defRPr sz="1100"/>
            </a:lvl1pPr>
          </a:lstStyle>
          <a:p>
            <a:pPr lvl="0"/>
            <a:endParaRPr lang="en-US"/>
          </a:p>
        </p:txBody>
      </p:sp>
      <p:sp>
        <p:nvSpPr>
          <p:cNvPr id="4" name="ตัวแทนข้อความ 9">
            <a:extLst>
              <a:ext uri="{FF2B5EF4-FFF2-40B4-BE49-F238E27FC236}">
                <a16:creationId xmlns:a16="http://schemas.microsoft.com/office/drawing/2014/main" id="{CAC5141E-DB2C-4104-BEE4-29E4BB704FF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747193" y="2686763"/>
            <a:ext cx="1865302" cy="465630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5" name="ตัวแทนข้อความ 9">
            <a:extLst>
              <a:ext uri="{FF2B5EF4-FFF2-40B4-BE49-F238E27FC236}">
                <a16:creationId xmlns:a16="http://schemas.microsoft.com/office/drawing/2014/main" id="{D105FDD2-8200-4A1E-AA5C-11EB0C14768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747193" y="2355905"/>
            <a:ext cx="1865302" cy="277950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8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6" name="ตัวแทนข้อความ 9">
            <a:extLst>
              <a:ext uri="{FF2B5EF4-FFF2-40B4-BE49-F238E27FC236}">
                <a16:creationId xmlns:a16="http://schemas.microsoft.com/office/drawing/2014/main" id="{B7732B8D-E707-4DCA-A357-67B9FF39C9A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747193" y="3867399"/>
            <a:ext cx="1865302" cy="465630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7" name="ตัวแทนข้อความ 9">
            <a:extLst>
              <a:ext uri="{FF2B5EF4-FFF2-40B4-BE49-F238E27FC236}">
                <a16:creationId xmlns:a16="http://schemas.microsoft.com/office/drawing/2014/main" id="{13B5CB35-8E0C-4273-BF05-51265A436B7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747193" y="3536551"/>
            <a:ext cx="1865302" cy="277950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8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8" name="ตัวแทนข้อความ 3">
            <a:extLst>
              <a:ext uri="{FF2B5EF4-FFF2-40B4-BE49-F238E27FC236}">
                <a16:creationId xmlns:a16="http://schemas.microsoft.com/office/drawing/2014/main" id="{7AB1F64B-55D8-4BAD-B368-E1287608346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783287" y="1301291"/>
            <a:ext cx="3042537" cy="520065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CONTENT.</a:t>
            </a:r>
          </a:p>
        </p:txBody>
      </p:sp>
      <p:sp>
        <p:nvSpPr>
          <p:cNvPr id="9" name="ตัวแทนข้อความ 3">
            <a:extLst>
              <a:ext uri="{FF2B5EF4-FFF2-40B4-BE49-F238E27FC236}">
                <a16:creationId xmlns:a16="http://schemas.microsoft.com/office/drawing/2014/main" id="{69F4AD91-9A39-4360-871D-59ED44D14D4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783287" y="692264"/>
            <a:ext cx="3042537" cy="542056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</a:t>
            </a:r>
          </a:p>
        </p:txBody>
      </p:sp>
    </p:spTree>
    <p:extLst>
      <p:ext uri="{BB962C8B-B14F-4D97-AF65-F5344CB8AC3E}">
        <p14:creationId xmlns:p14="http://schemas.microsoft.com/office/powerpoint/2010/main" val="3730198140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>
            <a:extLst>
              <a:ext uri="{FF2B5EF4-FFF2-40B4-BE49-F238E27FC236}">
                <a16:creationId xmlns:a16="http://schemas.microsoft.com/office/drawing/2014/main" id="{CDBC4A2A-D39A-4D7D-9D60-1ABAA1912649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323207" y="569982"/>
            <a:ext cx="1792717" cy="3802504"/>
          </a:xfrm>
          <a:solidFill>
            <a:srgbClr val="FFFFFF"/>
          </a:solidFill>
        </p:spPr>
        <p:txBody>
          <a:bodyPr anchor="ctr" anchorCtr="1"/>
          <a:lstStyle>
            <a:lvl1pPr algn="ctr">
              <a:defRPr sz="13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990305BF-75CE-407C-AF88-9E09C9C8591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874358" y="746699"/>
            <a:ext cx="1629744" cy="3456825"/>
          </a:xfrm>
          <a:solidFill>
            <a:srgbClr val="FFFFFF"/>
          </a:solidFill>
        </p:spPr>
        <p:txBody>
          <a:bodyPr anchor="ctr" anchorCtr="1"/>
          <a:lstStyle>
            <a:lvl1pPr algn="ctr">
              <a:defRPr sz="135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ตัวแทนข้อความ 9">
            <a:extLst>
              <a:ext uri="{FF2B5EF4-FFF2-40B4-BE49-F238E27FC236}">
                <a16:creationId xmlns:a16="http://schemas.microsoft.com/office/drawing/2014/main" id="{3558CDDF-EBDC-432B-878A-33CA4104C3C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94372" y="3566031"/>
            <a:ext cx="2797597" cy="830869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5" name="ตัวแทนข้อความ 9">
            <a:extLst>
              <a:ext uri="{FF2B5EF4-FFF2-40B4-BE49-F238E27FC236}">
                <a16:creationId xmlns:a16="http://schemas.microsoft.com/office/drawing/2014/main" id="{513EC932-E107-4A21-950D-35FD5C127B5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9310" y="2382789"/>
            <a:ext cx="3507720" cy="919657"/>
          </a:xfrm>
        </p:spPr>
        <p:txBody>
          <a:bodyPr anchorCtr="1">
            <a:noAutofit/>
          </a:bodyPr>
          <a:lstStyle>
            <a:lvl1pPr marL="0" indent="0" algn="ctr">
              <a:buNone/>
              <a:defRPr sz="72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50%</a:t>
            </a:r>
          </a:p>
        </p:txBody>
      </p:sp>
      <p:sp>
        <p:nvSpPr>
          <p:cNvPr id="6" name="ตัวแทนข้อความ 397">
            <a:extLst>
              <a:ext uri="{FF2B5EF4-FFF2-40B4-BE49-F238E27FC236}">
                <a16:creationId xmlns:a16="http://schemas.microsoft.com/office/drawing/2014/main" id="{7817E2E0-A836-4FCD-84EA-D0ED635588D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9310" y="454923"/>
            <a:ext cx="3507720" cy="1512097"/>
          </a:xfrm>
        </p:spPr>
        <p:txBody>
          <a:bodyPr anchorCtr="1">
            <a:noAutofit/>
          </a:bodyPr>
          <a:lstStyle>
            <a:lvl1pPr marL="0" indent="0" algn="ctr">
              <a:buNone/>
              <a:defRPr sz="54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SWEET.</a:t>
            </a:r>
          </a:p>
        </p:txBody>
      </p:sp>
    </p:spTree>
    <p:extLst>
      <p:ext uri="{BB962C8B-B14F-4D97-AF65-F5344CB8AC3E}">
        <p14:creationId xmlns:p14="http://schemas.microsoft.com/office/powerpoint/2010/main" val="13374395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A2FE80D7-F3A0-4DBB-9DCB-5C5AD91D8D2E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FAD2E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</p:spTree>
    <p:extLst>
      <p:ext uri="{BB962C8B-B14F-4D97-AF65-F5344CB8AC3E}">
        <p14:creationId xmlns:p14="http://schemas.microsoft.com/office/powerpoint/2010/main" val="41714658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>
            <a:extLst>
              <a:ext uri="{FF2B5EF4-FFF2-40B4-BE49-F238E27FC236}">
                <a16:creationId xmlns:a16="http://schemas.microsoft.com/office/drawing/2014/main" id="{58E364FA-B9BF-4011-9EC8-B23410798F9B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B6BB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ตัวแทนข้อความ 3">
            <a:extLst>
              <a:ext uri="{FF2B5EF4-FFF2-40B4-BE49-F238E27FC236}">
                <a16:creationId xmlns:a16="http://schemas.microsoft.com/office/drawing/2014/main" id="{E8D0CBCE-1352-46F5-94CF-D78D2D30008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83056" y="2462332"/>
            <a:ext cx="5949369" cy="1511302"/>
          </a:xfrm>
        </p:spPr>
        <p:txBody>
          <a:bodyPr anchorCtr="1">
            <a:noAutofit/>
          </a:bodyPr>
          <a:lstStyle>
            <a:lvl1pPr marL="0" indent="0" algn="ctr">
              <a:buNone/>
              <a:defRPr sz="96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YOU.</a:t>
            </a:r>
          </a:p>
        </p:txBody>
      </p:sp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6EB69991-545A-425F-90B5-F2B610A5220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83056" y="1157740"/>
            <a:ext cx="5949369" cy="1575191"/>
          </a:xfrm>
        </p:spPr>
        <p:txBody>
          <a:bodyPr anchorCtr="1">
            <a:noAutofit/>
          </a:bodyPr>
          <a:lstStyle>
            <a:lvl1pPr marL="0" indent="0" algn="ctr">
              <a:buNone/>
              <a:defRPr sz="96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THANK</a:t>
            </a:r>
          </a:p>
        </p:txBody>
      </p:sp>
      <p:sp>
        <p:nvSpPr>
          <p:cNvPr id="5" name="ตัวแทนข้อความ 6">
            <a:extLst>
              <a:ext uri="{FF2B5EF4-FFF2-40B4-BE49-F238E27FC236}">
                <a16:creationId xmlns:a16="http://schemas.microsoft.com/office/drawing/2014/main" id="{FE857855-2968-4097-84F7-5E280DEC6E5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50445" y="4172699"/>
            <a:ext cx="4243108" cy="290267"/>
          </a:xfrm>
        </p:spPr>
        <p:txBody>
          <a:bodyPr anchorCtr="1">
            <a:noAutofit/>
          </a:bodyPr>
          <a:lstStyle>
            <a:lvl1pPr marL="0" indent="0" algn="ctr">
              <a:lnSpc>
                <a:spcPct val="105000"/>
              </a:lnSpc>
              <a:buNone/>
              <a:defRPr sz="1200" spc="600"/>
            </a:lvl1pPr>
          </a:lstStyle>
          <a:p>
            <a:pPr lvl="0"/>
            <a:r>
              <a:rPr lang="en-US"/>
              <a:t>POWERPOINTHUB.COM</a:t>
            </a:r>
          </a:p>
        </p:txBody>
      </p:sp>
    </p:spTree>
    <p:extLst>
      <p:ext uri="{BB962C8B-B14F-4D97-AF65-F5344CB8AC3E}">
        <p14:creationId xmlns:p14="http://schemas.microsoft.com/office/powerpoint/2010/main" val="224445481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6693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A214D6BC-B79A-427B-B620-18807853286B}"/>
              </a:ext>
            </a:extLst>
          </p:cNvPr>
          <p:cNvSpPr/>
          <p:nvPr/>
        </p:nvSpPr>
        <p:spPr>
          <a:xfrm>
            <a:off x="544113" y="828290"/>
            <a:ext cx="2807208" cy="3411132"/>
          </a:xfrm>
          <a:custGeom>
            <a:avLst>
              <a:gd name="f9" fmla="val 50000"/>
              <a:gd name="f10" fmla="val 1930"/>
            </a:avLst>
            <a:gdLst>
              <a:gd name="f2" fmla="val 10800000"/>
              <a:gd name="f3" fmla="val 5400000"/>
              <a:gd name="f4" fmla="val 16200000"/>
              <a:gd name="f5" fmla="val w"/>
              <a:gd name="f6" fmla="val h"/>
              <a:gd name="f7" fmla="val ss"/>
              <a:gd name="f8" fmla="val 0"/>
              <a:gd name="f9" fmla="val 50000"/>
              <a:gd name="f10" fmla="val 1930"/>
              <a:gd name="f11" fmla="abs f5"/>
              <a:gd name="f12" fmla="abs f6"/>
              <a:gd name="f13" fmla="abs f7"/>
              <a:gd name="f14" fmla="val f8"/>
              <a:gd name="f15" fmla="val f9"/>
              <a:gd name="f16" fmla="val f10"/>
              <a:gd name="f17" fmla="?: f11 f5 1"/>
              <a:gd name="f18" fmla="?: f12 f6 1"/>
              <a:gd name="f19" fmla="?: f13 f7 1"/>
              <a:gd name="f20" fmla="*/ f17 1 21600"/>
              <a:gd name="f21" fmla="*/ f18 1 21600"/>
              <a:gd name="f22" fmla="*/ 21600 f17 1"/>
              <a:gd name="f23" fmla="*/ 21600 f18 1"/>
              <a:gd name="f24" fmla="min f21 f20"/>
              <a:gd name="f25" fmla="*/ f22 1 f19"/>
              <a:gd name="f26" fmla="*/ f23 1 f19"/>
              <a:gd name="f27" fmla="val f25"/>
              <a:gd name="f28" fmla="val f26"/>
              <a:gd name="f29" fmla="*/ f14 f24 1"/>
              <a:gd name="f30" fmla="+- f28 0 f14"/>
              <a:gd name="f31" fmla="+- f27 0 f14"/>
              <a:gd name="f32" fmla="*/ f27 f24 1"/>
              <a:gd name="f33" fmla="*/ f28 f24 1"/>
              <a:gd name="f34" fmla="min f31 f30"/>
              <a:gd name="f35" fmla="*/ f34 f15 1"/>
              <a:gd name="f36" fmla="*/ f34 f16 1"/>
              <a:gd name="f37" fmla="*/ f35 1 100000"/>
              <a:gd name="f38" fmla="*/ f36 1 100000"/>
              <a:gd name="f39" fmla="+- f27 0 f37"/>
              <a:gd name="f40" fmla="+- f28 0 f38"/>
              <a:gd name="f41" fmla="+- f37 0 f38"/>
              <a:gd name="f42" fmla="*/ f37 29289 1"/>
              <a:gd name="f43" fmla="*/ f38 29289 1"/>
              <a:gd name="f44" fmla="*/ f37 f24 1"/>
              <a:gd name="f45" fmla="*/ f38 f24 1"/>
              <a:gd name="f46" fmla="*/ f42 1 100000"/>
              <a:gd name="f47" fmla="*/ f43 1 100000"/>
              <a:gd name="f48" fmla="*/ f39 f24 1"/>
              <a:gd name="f49" fmla="*/ f40 f24 1"/>
              <a:gd name="f50" fmla="?: f41 f46 f47"/>
              <a:gd name="f51" fmla="+- f28 0 f47"/>
              <a:gd name="f52" fmla="*/ f46 f24 1"/>
              <a:gd name="f53" fmla="+- f27 0 f50"/>
              <a:gd name="f54" fmla="*/ f50 f24 1"/>
              <a:gd name="f55" fmla="*/ f51 f24 1"/>
              <a:gd name="f56" fmla="*/ f53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4" t="f52" r="f56" b="f55"/>
            <a:pathLst>
              <a:path>
                <a:moveTo>
                  <a:pt x="f44" y="f29"/>
                </a:moveTo>
                <a:lnTo>
                  <a:pt x="f48" y="f29"/>
                </a:lnTo>
                <a:arcTo wR="f44" hR="f44" stAng="f4" swAng="f3"/>
                <a:lnTo>
                  <a:pt x="f32" y="f49"/>
                </a:lnTo>
                <a:arcTo wR="f45" hR="f45" stAng="f8" swAng="f3"/>
                <a:lnTo>
                  <a:pt x="f45" y="f33"/>
                </a:lnTo>
                <a:arcTo wR="f45" hR="f45" stAng="f3" swAng="f3"/>
                <a:lnTo>
                  <a:pt x="f29" y="f44"/>
                </a:lnTo>
                <a:arcTo wR="f44" hR="f44" stAng="f2" swAng="f3"/>
                <a:close/>
              </a:path>
            </a:pathLst>
          </a:custGeom>
          <a:noFill/>
          <a:ln w="22229" cap="flat">
            <a:solidFill>
              <a:srgbClr val="6958D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Rectangle: Top Corners Rounded 2">
            <a:extLst>
              <a:ext uri="{FF2B5EF4-FFF2-40B4-BE49-F238E27FC236}">
                <a16:creationId xmlns:a16="http://schemas.microsoft.com/office/drawing/2014/main" id="{F139FED4-765D-4915-85F3-8E6E0BDECFFC}"/>
              </a:ext>
            </a:extLst>
          </p:cNvPr>
          <p:cNvSpPr/>
          <p:nvPr/>
        </p:nvSpPr>
        <p:spPr>
          <a:xfrm>
            <a:off x="2852022" y="3026481"/>
            <a:ext cx="1341278" cy="1710878"/>
          </a:xfrm>
          <a:custGeom>
            <a:avLst>
              <a:gd name="f9" fmla="val 50000"/>
              <a:gd name="f10" fmla="val 5050"/>
            </a:avLst>
            <a:gdLst>
              <a:gd name="f2" fmla="val 10800000"/>
              <a:gd name="f3" fmla="val 5400000"/>
              <a:gd name="f4" fmla="val 16200000"/>
              <a:gd name="f5" fmla="val w"/>
              <a:gd name="f6" fmla="val h"/>
              <a:gd name="f7" fmla="val ss"/>
              <a:gd name="f8" fmla="val 0"/>
              <a:gd name="f9" fmla="val 50000"/>
              <a:gd name="f10" fmla="val 5050"/>
              <a:gd name="f11" fmla="abs f5"/>
              <a:gd name="f12" fmla="abs f6"/>
              <a:gd name="f13" fmla="abs f7"/>
              <a:gd name="f14" fmla="val f8"/>
              <a:gd name="f15" fmla="val f9"/>
              <a:gd name="f16" fmla="val f10"/>
              <a:gd name="f17" fmla="?: f11 f5 1"/>
              <a:gd name="f18" fmla="?: f12 f6 1"/>
              <a:gd name="f19" fmla="?: f13 f7 1"/>
              <a:gd name="f20" fmla="*/ f17 1 21600"/>
              <a:gd name="f21" fmla="*/ f18 1 21600"/>
              <a:gd name="f22" fmla="*/ 21600 f17 1"/>
              <a:gd name="f23" fmla="*/ 21600 f18 1"/>
              <a:gd name="f24" fmla="min f21 f20"/>
              <a:gd name="f25" fmla="*/ f22 1 f19"/>
              <a:gd name="f26" fmla="*/ f23 1 f19"/>
              <a:gd name="f27" fmla="val f25"/>
              <a:gd name="f28" fmla="val f26"/>
              <a:gd name="f29" fmla="*/ f14 f24 1"/>
              <a:gd name="f30" fmla="+- f28 0 f14"/>
              <a:gd name="f31" fmla="+- f27 0 f14"/>
              <a:gd name="f32" fmla="*/ f27 f24 1"/>
              <a:gd name="f33" fmla="*/ f28 f24 1"/>
              <a:gd name="f34" fmla="min f31 f30"/>
              <a:gd name="f35" fmla="*/ f34 f15 1"/>
              <a:gd name="f36" fmla="*/ f34 f16 1"/>
              <a:gd name="f37" fmla="*/ f35 1 100000"/>
              <a:gd name="f38" fmla="*/ f36 1 100000"/>
              <a:gd name="f39" fmla="+- f27 0 f37"/>
              <a:gd name="f40" fmla="+- f28 0 f38"/>
              <a:gd name="f41" fmla="+- f37 0 f38"/>
              <a:gd name="f42" fmla="*/ f37 29289 1"/>
              <a:gd name="f43" fmla="*/ f38 29289 1"/>
              <a:gd name="f44" fmla="*/ f37 f24 1"/>
              <a:gd name="f45" fmla="*/ f38 f24 1"/>
              <a:gd name="f46" fmla="*/ f42 1 100000"/>
              <a:gd name="f47" fmla="*/ f43 1 100000"/>
              <a:gd name="f48" fmla="*/ f39 f24 1"/>
              <a:gd name="f49" fmla="*/ f40 f24 1"/>
              <a:gd name="f50" fmla="?: f41 f46 f47"/>
              <a:gd name="f51" fmla="+- f28 0 f47"/>
              <a:gd name="f52" fmla="*/ f46 f24 1"/>
              <a:gd name="f53" fmla="+- f27 0 f50"/>
              <a:gd name="f54" fmla="*/ f50 f24 1"/>
              <a:gd name="f55" fmla="*/ f51 f24 1"/>
              <a:gd name="f56" fmla="*/ f53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4" t="f52" r="f56" b="f55"/>
            <a:pathLst>
              <a:path>
                <a:moveTo>
                  <a:pt x="f44" y="f29"/>
                </a:moveTo>
                <a:lnTo>
                  <a:pt x="f48" y="f29"/>
                </a:lnTo>
                <a:arcTo wR="f44" hR="f44" stAng="f4" swAng="f3"/>
                <a:lnTo>
                  <a:pt x="f32" y="f49"/>
                </a:lnTo>
                <a:arcTo wR="f45" hR="f45" stAng="f8" swAng="f3"/>
                <a:lnTo>
                  <a:pt x="f45" y="f33"/>
                </a:lnTo>
                <a:arcTo wR="f45" hR="f45" stAng="f3" swAng="f3"/>
                <a:lnTo>
                  <a:pt x="f29" y="f44"/>
                </a:lnTo>
                <a:arcTo wR="f44" hR="f44" stAng="f2" swAng="f3"/>
                <a:close/>
              </a:path>
            </a:pathLst>
          </a:custGeom>
          <a:solidFill>
            <a:srgbClr val="FAD2E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099B2C68-675C-4238-8DBA-9931688F7EA5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17547" y="887416"/>
            <a:ext cx="2805114" cy="3624260"/>
          </a:xfrm>
          <a:solidFill>
            <a:srgbClr val="FFFFFF"/>
          </a:solidFill>
          <a:ln w="50804">
            <a:solidFill>
              <a:srgbClr val="FFFFF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5" name="ตัวแทนข้อความ 6">
            <a:extLst>
              <a:ext uri="{FF2B5EF4-FFF2-40B4-BE49-F238E27FC236}">
                <a16:creationId xmlns:a16="http://schemas.microsoft.com/office/drawing/2014/main" id="{875813FA-7171-449F-8CAF-561954360F7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0" y="2268461"/>
            <a:ext cx="2721601" cy="620969"/>
          </a:xfrm>
        </p:spPr>
        <p:txBody>
          <a:bodyPr>
            <a:noAutofit/>
          </a:bodyPr>
          <a:lstStyle>
            <a:lvl1pPr marL="0" indent="0">
              <a:lnSpc>
                <a:spcPct val="103000"/>
              </a:lnSpc>
              <a:buNone/>
              <a:defRPr sz="1200" b="1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6" name="ตัวแทนข้อความ 30">
            <a:extLst>
              <a:ext uri="{FF2B5EF4-FFF2-40B4-BE49-F238E27FC236}">
                <a16:creationId xmlns:a16="http://schemas.microsoft.com/office/drawing/2014/main" id="{C09F9D65-DC16-423A-B0F8-72CA0CE4A2A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580799" y="3290404"/>
            <a:ext cx="2019086" cy="1356786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900"/>
            </a:lvl1pPr>
          </a:lstStyle>
          <a:p>
            <a:pPr lvl="0"/>
            <a:r>
              <a:rPr lang="en-US"/>
              <a:t>Lorem Ipsum has been the industry's standard dummy text ever since the 1500s, when an unknown printer took a galley of type and scrambled it to make a type specimen book. Lorem Ipsum is simply dummy text of the printing and typesetting industry. </a:t>
            </a:r>
          </a:p>
        </p:txBody>
      </p:sp>
      <p:sp>
        <p:nvSpPr>
          <p:cNvPr id="7" name="ตัวแทนข้อความ 3">
            <a:extLst>
              <a:ext uri="{FF2B5EF4-FFF2-40B4-BE49-F238E27FC236}">
                <a16:creationId xmlns:a16="http://schemas.microsoft.com/office/drawing/2014/main" id="{8091006B-4234-4E2B-96D0-BA61003A59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019574" y="631822"/>
            <a:ext cx="2512917" cy="1165265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SWEET.</a:t>
            </a:r>
          </a:p>
        </p:txBody>
      </p:sp>
    </p:spTree>
    <p:extLst>
      <p:ext uri="{BB962C8B-B14F-4D97-AF65-F5344CB8AC3E}">
        <p14:creationId xmlns:p14="http://schemas.microsoft.com/office/powerpoint/2010/main" val="82612132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A7AFEC88-417E-442E-AD20-2E4CBE9355B7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FAD2E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ตัวแทนข้อความ 9">
            <a:extLst>
              <a:ext uri="{FF2B5EF4-FFF2-40B4-BE49-F238E27FC236}">
                <a16:creationId xmlns:a16="http://schemas.microsoft.com/office/drawing/2014/main" id="{9BBCB0FC-ABAD-4A6E-BA28-D872AC7C99E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75545" y="2760271"/>
            <a:ext cx="2355558" cy="568025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4" name="ตัวแทนข้อความ 9">
            <a:extLst>
              <a:ext uri="{FF2B5EF4-FFF2-40B4-BE49-F238E27FC236}">
                <a16:creationId xmlns:a16="http://schemas.microsoft.com/office/drawing/2014/main" id="{E7B4D965-8BD0-4E90-8E0C-701C32CA947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75545" y="1882374"/>
            <a:ext cx="2355558" cy="568025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5" name="ตัวแทนข้อความ 9">
            <a:extLst>
              <a:ext uri="{FF2B5EF4-FFF2-40B4-BE49-F238E27FC236}">
                <a16:creationId xmlns:a16="http://schemas.microsoft.com/office/drawing/2014/main" id="{E6B164A7-6B5A-418C-8880-563AFA2C709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76634" y="2760765"/>
            <a:ext cx="2355558" cy="568025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6" name="ตัวแทนข้อความ 9">
            <a:extLst>
              <a:ext uri="{FF2B5EF4-FFF2-40B4-BE49-F238E27FC236}">
                <a16:creationId xmlns:a16="http://schemas.microsoft.com/office/drawing/2014/main" id="{E88614DA-C441-4C0B-8EE7-B6358E1DFE2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76634" y="1882868"/>
            <a:ext cx="2355558" cy="568025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7" name="ตัวแทนข้อความ 113">
            <a:extLst>
              <a:ext uri="{FF2B5EF4-FFF2-40B4-BE49-F238E27FC236}">
                <a16:creationId xmlns:a16="http://schemas.microsoft.com/office/drawing/2014/main" id="{74511062-D71F-4F4F-A3D8-FB671A6ED25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1014" y="1788749"/>
            <a:ext cx="1153579" cy="682782"/>
          </a:xfrm>
        </p:spPr>
        <p:txBody>
          <a:bodyPr>
            <a:noAutofit/>
          </a:bodyPr>
          <a:lstStyle>
            <a:lvl1pPr marL="0" indent="0">
              <a:buNone/>
              <a:defRPr sz="5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8" name="ตัวแทนข้อความ 113">
            <a:extLst>
              <a:ext uri="{FF2B5EF4-FFF2-40B4-BE49-F238E27FC236}">
                <a16:creationId xmlns:a16="http://schemas.microsoft.com/office/drawing/2014/main" id="{D54F9E01-E7FC-429E-AF41-022BD52676A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1014" y="2672626"/>
            <a:ext cx="1153579" cy="682782"/>
          </a:xfrm>
        </p:spPr>
        <p:txBody>
          <a:bodyPr>
            <a:noAutofit/>
          </a:bodyPr>
          <a:lstStyle>
            <a:lvl1pPr marL="0" indent="0">
              <a:buNone/>
              <a:defRPr sz="5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9" name="ตัวแทนข้อความ 113">
            <a:extLst>
              <a:ext uri="{FF2B5EF4-FFF2-40B4-BE49-F238E27FC236}">
                <a16:creationId xmlns:a16="http://schemas.microsoft.com/office/drawing/2014/main" id="{80495D9F-6905-49EB-8194-FEDF0E8F8AB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55700" y="1784323"/>
            <a:ext cx="1221199" cy="682782"/>
          </a:xfrm>
        </p:spPr>
        <p:txBody>
          <a:bodyPr>
            <a:noAutofit/>
          </a:bodyPr>
          <a:lstStyle>
            <a:lvl1pPr marL="0" indent="0">
              <a:buNone/>
              <a:defRPr sz="5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ตัวแทนข้อความ 113">
            <a:extLst>
              <a:ext uri="{FF2B5EF4-FFF2-40B4-BE49-F238E27FC236}">
                <a16:creationId xmlns:a16="http://schemas.microsoft.com/office/drawing/2014/main" id="{27D1318B-7CF2-48F7-8F0F-31138C242D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55700" y="2671172"/>
            <a:ext cx="1221199" cy="682782"/>
          </a:xfrm>
        </p:spPr>
        <p:txBody>
          <a:bodyPr>
            <a:noAutofit/>
          </a:bodyPr>
          <a:lstStyle>
            <a:lvl1pPr marL="0" indent="0">
              <a:buNone/>
              <a:defRPr sz="5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11" name="ตัวแทนข้อความ 9">
            <a:extLst>
              <a:ext uri="{FF2B5EF4-FFF2-40B4-BE49-F238E27FC236}">
                <a16:creationId xmlns:a16="http://schemas.microsoft.com/office/drawing/2014/main" id="{B4D46C62-AF42-47ED-A764-33F517309F7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75545" y="3647047"/>
            <a:ext cx="2355558" cy="568025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12" name="ตัวแทนข้อความ 9">
            <a:extLst>
              <a:ext uri="{FF2B5EF4-FFF2-40B4-BE49-F238E27FC236}">
                <a16:creationId xmlns:a16="http://schemas.microsoft.com/office/drawing/2014/main" id="{935912D1-594B-4943-823C-148961CFF6E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76634" y="3647047"/>
            <a:ext cx="2355558" cy="568025"/>
          </a:xfrm>
        </p:spPr>
        <p:txBody>
          <a:bodyPr>
            <a:no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13" name="ตัวแทนข้อความ 113">
            <a:extLst>
              <a:ext uri="{FF2B5EF4-FFF2-40B4-BE49-F238E27FC236}">
                <a16:creationId xmlns:a16="http://schemas.microsoft.com/office/drawing/2014/main" id="{F621E4F4-605F-4DF6-85B0-73CD79F2799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1014" y="3549572"/>
            <a:ext cx="1153579" cy="682782"/>
          </a:xfrm>
        </p:spPr>
        <p:txBody>
          <a:bodyPr>
            <a:noAutofit/>
          </a:bodyPr>
          <a:lstStyle>
            <a:lvl1pPr marL="0" indent="0">
              <a:buNone/>
              <a:defRPr sz="5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14" name="ตัวแทนข้อความ 113">
            <a:extLst>
              <a:ext uri="{FF2B5EF4-FFF2-40B4-BE49-F238E27FC236}">
                <a16:creationId xmlns:a16="http://schemas.microsoft.com/office/drawing/2014/main" id="{0CF60B16-85FF-4A3F-9130-B6DAF63C535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955700" y="3548128"/>
            <a:ext cx="1221199" cy="682782"/>
          </a:xfrm>
        </p:spPr>
        <p:txBody>
          <a:bodyPr>
            <a:noAutofit/>
          </a:bodyPr>
          <a:lstStyle>
            <a:lvl1pPr marL="0" indent="0">
              <a:buNone/>
              <a:defRPr sz="5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15" name="ตัวแทนข้อความ 386">
            <a:extLst>
              <a:ext uri="{FF2B5EF4-FFF2-40B4-BE49-F238E27FC236}">
                <a16:creationId xmlns:a16="http://schemas.microsoft.com/office/drawing/2014/main" id="{A1D08098-3FE6-42F5-9AE8-7FDFA2B8ED3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82911" y="567001"/>
            <a:ext cx="4898395" cy="700942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</a:t>
            </a:r>
          </a:p>
        </p:txBody>
      </p:sp>
    </p:spTree>
    <p:extLst>
      <p:ext uri="{BB962C8B-B14F-4D97-AF65-F5344CB8AC3E}">
        <p14:creationId xmlns:p14="http://schemas.microsoft.com/office/powerpoint/2010/main" val="335271159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>
            <a:extLst>
              <a:ext uri="{FF2B5EF4-FFF2-40B4-BE49-F238E27FC236}">
                <a16:creationId xmlns:a16="http://schemas.microsoft.com/office/drawing/2014/main" id="{CD073DFB-D4B1-4B62-B66A-E5B0FF91EBBB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B6BB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ตัวแทนข้อความ 3">
            <a:extLst>
              <a:ext uri="{FF2B5EF4-FFF2-40B4-BE49-F238E27FC236}">
                <a16:creationId xmlns:a16="http://schemas.microsoft.com/office/drawing/2014/main" id="{461DFB90-D382-44C6-8793-E24AA9BDE9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3612" y="1060447"/>
            <a:ext cx="3042537" cy="520065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CONTENT.</a:t>
            </a:r>
          </a:p>
        </p:txBody>
      </p:sp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0DFF178C-CBF8-416E-A743-22CCDFC2DD2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3612" y="451430"/>
            <a:ext cx="3042537" cy="542056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0E4E394-9449-4D55-AAED-64F99E53A7F2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3171825" y="2055132"/>
            <a:ext cx="1724028" cy="2478764"/>
          </a:xfrm>
          <a:solidFill>
            <a:srgbClr val="FFFFFF"/>
          </a:solidFill>
          <a:ln w="22229">
            <a:solidFill>
              <a:srgbClr val="6958D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38DF8248-F1A9-465E-9FC0-FCCDC7C428E9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048246" y="2055132"/>
            <a:ext cx="1724028" cy="2478764"/>
          </a:xfrm>
          <a:solidFill>
            <a:srgbClr val="FFFFFF"/>
          </a:solidFill>
          <a:ln w="22229">
            <a:solidFill>
              <a:srgbClr val="6958D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1BA6889B-EBC2-47D0-8E5A-07074C7260B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924678" y="2055132"/>
            <a:ext cx="1724028" cy="2478764"/>
          </a:xfrm>
          <a:solidFill>
            <a:srgbClr val="FFFFFF"/>
          </a:solidFill>
          <a:ln w="22229">
            <a:solidFill>
              <a:srgbClr val="6958D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8" name="ตัวแทนข้อความ 30">
            <a:extLst>
              <a:ext uri="{FF2B5EF4-FFF2-40B4-BE49-F238E27FC236}">
                <a16:creationId xmlns:a16="http://schemas.microsoft.com/office/drawing/2014/main" id="{1060092B-D887-4985-997C-29E3DD39E94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14690" y="2471248"/>
            <a:ext cx="1580878" cy="1919773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900"/>
            </a:lvl1pPr>
          </a:lstStyle>
          <a:p>
            <a:pPr lvl="0"/>
            <a:r>
              <a:rPr lang="en-US"/>
              <a:t>Lorem Ipsum has been the industry's standard dummy text ever since the 1500s, when an unknown printer took a galley of type and scrambled it to make a type specimen book. Lorem Ipsum is simply dummy text of the printing and typesetting industry. </a:t>
            </a:r>
          </a:p>
        </p:txBody>
      </p:sp>
    </p:spTree>
    <p:extLst>
      <p:ext uri="{BB962C8B-B14F-4D97-AF65-F5344CB8AC3E}">
        <p14:creationId xmlns:p14="http://schemas.microsoft.com/office/powerpoint/2010/main" val="8559141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ข้อความ 9">
            <a:extLst>
              <a:ext uri="{FF2B5EF4-FFF2-40B4-BE49-F238E27FC236}">
                <a16:creationId xmlns:a16="http://schemas.microsoft.com/office/drawing/2014/main" id="{5092366E-9745-40DC-B83F-9A358E64337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92030" y="3504950"/>
            <a:ext cx="6756583" cy="751709"/>
          </a:xfrm>
        </p:spPr>
        <p:txBody>
          <a:bodyPr anchorCtr="1">
            <a:noAutofit/>
          </a:bodyPr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 sz="1200"/>
            </a:lvl1pPr>
          </a:lstStyle>
          <a:p>
            <a:pPr lvl="0"/>
            <a:r>
              <a:rPr lang="en-US"/>
              <a:t>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3" name="ตัวแทนข้อความ 3">
            <a:extLst>
              <a:ext uri="{FF2B5EF4-FFF2-40B4-BE49-F238E27FC236}">
                <a16:creationId xmlns:a16="http://schemas.microsoft.com/office/drawing/2014/main" id="{C0AC097E-9D3C-4381-B987-4788FF3878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92030" y="841376"/>
            <a:ext cx="6756583" cy="2378070"/>
          </a:xfrm>
        </p:spPr>
        <p:txBody>
          <a:bodyPr anchorCtr="1">
            <a:noAutofit/>
          </a:bodyPr>
          <a:lstStyle>
            <a:lvl1pPr marL="0" indent="0" algn="ctr">
              <a:buNone/>
              <a:defRPr sz="80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SWEET.</a:t>
            </a:r>
          </a:p>
        </p:txBody>
      </p:sp>
    </p:spTree>
    <p:extLst>
      <p:ext uri="{BB962C8B-B14F-4D97-AF65-F5344CB8AC3E}">
        <p14:creationId xmlns:p14="http://schemas.microsoft.com/office/powerpoint/2010/main" val="69526519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177DDA34-4098-4616-A3C8-D6B0E4D3050A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FAD2E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ตัวแทนข้อความ 3">
            <a:extLst>
              <a:ext uri="{FF2B5EF4-FFF2-40B4-BE49-F238E27FC236}">
                <a16:creationId xmlns:a16="http://schemas.microsoft.com/office/drawing/2014/main" id="{BA267AE9-1E77-4E0D-BC25-EE23F2716F6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331" y="1951411"/>
            <a:ext cx="2767934" cy="620338"/>
          </a:xfrm>
        </p:spPr>
        <p:txBody>
          <a:bodyPr>
            <a:noAutofit/>
          </a:bodyPr>
          <a:lstStyle>
            <a:lvl1pPr marL="0" indent="0">
              <a:buNone/>
              <a:defRPr sz="48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SWEET.</a:t>
            </a:r>
          </a:p>
        </p:txBody>
      </p:sp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77F73FBA-1536-4CE3-BD13-725911A68E8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331" y="1338142"/>
            <a:ext cx="2767934" cy="646563"/>
          </a:xfrm>
        </p:spPr>
        <p:txBody>
          <a:bodyPr>
            <a:noAutofit/>
          </a:bodyPr>
          <a:lstStyle>
            <a:lvl1pPr marL="0" indent="0">
              <a:buNone/>
              <a:defRPr sz="48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</a:t>
            </a:r>
          </a:p>
        </p:txBody>
      </p:sp>
      <p:sp>
        <p:nvSpPr>
          <p:cNvPr id="5" name="ตัวแทนข้อความ 43">
            <a:extLst>
              <a:ext uri="{FF2B5EF4-FFF2-40B4-BE49-F238E27FC236}">
                <a16:creationId xmlns:a16="http://schemas.microsoft.com/office/drawing/2014/main" id="{94DF843B-1040-4A9E-A149-74725E782C5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83237" y="1123614"/>
            <a:ext cx="1736655" cy="954359"/>
          </a:xfrm>
        </p:spPr>
        <p:txBody>
          <a:bodyPr>
            <a:noAutofit/>
          </a:bodyPr>
          <a:lstStyle>
            <a:lvl1pPr marL="0" indent="0">
              <a:lnSpc>
                <a:spcPct val="114000"/>
              </a:lnSpc>
              <a:buNone/>
              <a:defRPr sz="1000"/>
            </a:lvl1pPr>
          </a:lstStyle>
          <a:p>
            <a:pPr lvl="0"/>
            <a:r>
              <a:rPr lang="en-US"/>
              <a:t>Lorem ipsum dolor sit amet, consectetur adipiscing elit. Praesent semper ante vitae metus tristique luctus. </a:t>
            </a:r>
          </a:p>
        </p:txBody>
      </p:sp>
      <p:sp>
        <p:nvSpPr>
          <p:cNvPr id="6" name="ตัวแทนข้อความ 6">
            <a:extLst>
              <a:ext uri="{FF2B5EF4-FFF2-40B4-BE49-F238E27FC236}">
                <a16:creationId xmlns:a16="http://schemas.microsoft.com/office/drawing/2014/main" id="{9F31DC29-C92A-4D67-BF14-AA25838053D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331" y="3193788"/>
            <a:ext cx="2721601" cy="620969"/>
          </a:xfrm>
        </p:spPr>
        <p:txBody>
          <a:bodyPr>
            <a:noAutofit/>
          </a:bodyPr>
          <a:lstStyle>
            <a:lvl1pPr marL="0" indent="0">
              <a:lnSpc>
                <a:spcPct val="103000"/>
              </a:lnSpc>
              <a:buNone/>
              <a:defRPr sz="1200" b="1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5AD59994-FE3C-402B-B1F8-B11BECE6F47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560853" y="446053"/>
            <a:ext cx="1918008" cy="2066169"/>
          </a:xfrm>
          <a:solidFill>
            <a:srgbClr val="FFFFFF"/>
          </a:solidFill>
          <a:ln w="50804">
            <a:solidFill>
              <a:srgbClr val="FFFFF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8" name="ตัวแทนข้อความ 3">
            <a:extLst>
              <a:ext uri="{FF2B5EF4-FFF2-40B4-BE49-F238E27FC236}">
                <a16:creationId xmlns:a16="http://schemas.microsoft.com/office/drawing/2014/main" id="{F422367A-C7D1-47BB-B328-42936DF51CA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70902" y="703612"/>
            <a:ext cx="1748991" cy="38269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SWEET 01</a:t>
            </a:r>
          </a:p>
        </p:txBody>
      </p:sp>
      <p:sp>
        <p:nvSpPr>
          <p:cNvPr id="9" name="ตัวแทนข้อความ 43">
            <a:extLst>
              <a:ext uri="{FF2B5EF4-FFF2-40B4-BE49-F238E27FC236}">
                <a16:creationId xmlns:a16="http://schemas.microsoft.com/office/drawing/2014/main" id="{0F93F866-319E-4E2E-9BBB-4693308F9CC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83237" y="3355976"/>
            <a:ext cx="1736655" cy="954359"/>
          </a:xfrm>
        </p:spPr>
        <p:txBody>
          <a:bodyPr>
            <a:noAutofit/>
          </a:bodyPr>
          <a:lstStyle>
            <a:lvl1pPr marL="0" indent="0">
              <a:lnSpc>
                <a:spcPct val="114000"/>
              </a:lnSpc>
              <a:buNone/>
              <a:defRPr sz="1000"/>
            </a:lvl1pPr>
          </a:lstStyle>
          <a:p>
            <a:pPr lvl="0"/>
            <a:r>
              <a:rPr lang="en-US"/>
              <a:t>Lorem ipsum dolor sit amet, consectetur adipiscing elit. Praesent semper ante vitae metus tristique luctus. 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4881CA4D-5DBE-4176-B2A9-D16E2AA1E868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560853" y="2678414"/>
            <a:ext cx="1918008" cy="2066169"/>
          </a:xfrm>
          <a:solidFill>
            <a:srgbClr val="FFFFFF"/>
          </a:solidFill>
          <a:ln w="50804">
            <a:solidFill>
              <a:srgbClr val="FFFFF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  <p:sp>
        <p:nvSpPr>
          <p:cNvPr id="11" name="ตัวแทนข้อความ 3">
            <a:extLst>
              <a:ext uri="{FF2B5EF4-FFF2-40B4-BE49-F238E27FC236}">
                <a16:creationId xmlns:a16="http://schemas.microsoft.com/office/drawing/2014/main" id="{D771707C-CC5C-40C2-B200-101427BA1DC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70902" y="2935982"/>
            <a:ext cx="1748991" cy="38269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SWEET 02</a:t>
            </a:r>
          </a:p>
        </p:txBody>
      </p:sp>
    </p:spTree>
    <p:extLst>
      <p:ext uri="{BB962C8B-B14F-4D97-AF65-F5344CB8AC3E}">
        <p14:creationId xmlns:p14="http://schemas.microsoft.com/office/powerpoint/2010/main" val="215966842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>
            <a:extLst>
              <a:ext uri="{FF2B5EF4-FFF2-40B4-BE49-F238E27FC236}">
                <a16:creationId xmlns:a16="http://schemas.microsoft.com/office/drawing/2014/main" id="{F9745E84-E6EE-43E3-B763-AE86D3BD41C0}"/>
              </a:ext>
            </a:extLst>
          </p:cNvPr>
          <p:cNvSpPr/>
          <p:nvPr/>
        </p:nvSpPr>
        <p:spPr>
          <a:xfrm>
            <a:off x="0" y="0"/>
            <a:ext cx="9144000" cy="5181603"/>
          </a:xfrm>
          <a:prstGeom prst="rect">
            <a:avLst/>
          </a:prstGeom>
          <a:solidFill>
            <a:srgbClr val="B6BB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ตัวแทนข้อความ 9">
            <a:extLst>
              <a:ext uri="{FF2B5EF4-FFF2-40B4-BE49-F238E27FC236}">
                <a16:creationId xmlns:a16="http://schemas.microsoft.com/office/drawing/2014/main" id="{DA4E33BC-2B48-4B71-AD66-82248E13AB4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614367" y="1872407"/>
            <a:ext cx="1915265" cy="520522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4" name="ตัวแทนข้อความ 9">
            <a:extLst>
              <a:ext uri="{FF2B5EF4-FFF2-40B4-BE49-F238E27FC236}">
                <a16:creationId xmlns:a16="http://schemas.microsoft.com/office/drawing/2014/main" id="{068DBBBF-89E9-41B1-B2C3-039A637C142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614367" y="1596578"/>
            <a:ext cx="1915265" cy="277950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6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5" name="ตัวแทนข้อความ 9">
            <a:extLst>
              <a:ext uri="{FF2B5EF4-FFF2-40B4-BE49-F238E27FC236}">
                <a16:creationId xmlns:a16="http://schemas.microsoft.com/office/drawing/2014/main" id="{E9AEE3C1-7F8E-44B5-A0F4-D271548E7E8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614367" y="3988055"/>
            <a:ext cx="1915265" cy="520522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6" name="ตัวแทนข้อความ 9">
            <a:extLst>
              <a:ext uri="{FF2B5EF4-FFF2-40B4-BE49-F238E27FC236}">
                <a16:creationId xmlns:a16="http://schemas.microsoft.com/office/drawing/2014/main" id="{E290D604-1236-4DCC-8351-B40C20F0C69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614367" y="3712217"/>
            <a:ext cx="1915265" cy="287587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6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7" name="ตัวแทนข้อความ 9">
            <a:extLst>
              <a:ext uri="{FF2B5EF4-FFF2-40B4-BE49-F238E27FC236}">
                <a16:creationId xmlns:a16="http://schemas.microsoft.com/office/drawing/2014/main" id="{76D71813-6D0D-4592-8F37-8D2B6401A43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7949" y="1872407"/>
            <a:ext cx="1915265" cy="520522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8" name="ตัวแทนข้อความ 9">
            <a:extLst>
              <a:ext uri="{FF2B5EF4-FFF2-40B4-BE49-F238E27FC236}">
                <a16:creationId xmlns:a16="http://schemas.microsoft.com/office/drawing/2014/main" id="{47AB7BE4-78F2-4AFF-AD8B-4F649828172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7949" y="1596578"/>
            <a:ext cx="1915265" cy="277950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6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9" name="ตัวแทนข้อความ 9">
            <a:extLst>
              <a:ext uri="{FF2B5EF4-FFF2-40B4-BE49-F238E27FC236}">
                <a16:creationId xmlns:a16="http://schemas.microsoft.com/office/drawing/2014/main" id="{B8B5833E-8C5E-4116-B707-F89138BACF8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7949" y="3988055"/>
            <a:ext cx="1915265" cy="520522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10" name="ตัวแทนข้อความ 9">
            <a:extLst>
              <a:ext uri="{FF2B5EF4-FFF2-40B4-BE49-F238E27FC236}">
                <a16:creationId xmlns:a16="http://schemas.microsoft.com/office/drawing/2014/main" id="{E45E101E-E8F1-416C-B3F9-274FA7B3B45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7949" y="3712217"/>
            <a:ext cx="1915265" cy="287587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6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11" name="ตัวแทนข้อความ 9">
            <a:extLst>
              <a:ext uri="{FF2B5EF4-FFF2-40B4-BE49-F238E27FC236}">
                <a16:creationId xmlns:a16="http://schemas.microsoft.com/office/drawing/2014/main" id="{B4D02D05-7FAC-492B-A848-0FD4B8D0154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80784" y="1872407"/>
            <a:ext cx="1915265" cy="520522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12" name="ตัวแทนข้อความ 9">
            <a:extLst>
              <a:ext uri="{FF2B5EF4-FFF2-40B4-BE49-F238E27FC236}">
                <a16:creationId xmlns:a16="http://schemas.microsoft.com/office/drawing/2014/main" id="{73171B4D-50C3-46A3-AA79-8AB2012BBDE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80784" y="1596578"/>
            <a:ext cx="1915265" cy="277950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6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13" name="ตัวแทนข้อความ 9">
            <a:extLst>
              <a:ext uri="{FF2B5EF4-FFF2-40B4-BE49-F238E27FC236}">
                <a16:creationId xmlns:a16="http://schemas.microsoft.com/office/drawing/2014/main" id="{FF740BA3-6477-464B-9882-658584D366D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80784" y="3988055"/>
            <a:ext cx="1915265" cy="520522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000"/>
            </a:lvl1pPr>
          </a:lstStyle>
          <a:p>
            <a:pPr lvl="0"/>
            <a:r>
              <a:rPr lang="en-US"/>
              <a:t>Lorem Ipsum is simply dummy text of the printing and typesetting industry.</a:t>
            </a:r>
          </a:p>
        </p:txBody>
      </p:sp>
      <p:sp>
        <p:nvSpPr>
          <p:cNvPr id="14" name="ตัวแทนข้อความ 9">
            <a:extLst>
              <a:ext uri="{FF2B5EF4-FFF2-40B4-BE49-F238E27FC236}">
                <a16:creationId xmlns:a16="http://schemas.microsoft.com/office/drawing/2014/main" id="{46CEDD9C-ADBF-4B67-9F70-EED16B35F93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80784" y="3712217"/>
            <a:ext cx="1915265" cy="287587"/>
          </a:xfrm>
        </p:spPr>
        <p:txBody>
          <a:bodyPr anchorCtr="1">
            <a:noAutofit/>
          </a:bodyPr>
          <a:lstStyle>
            <a:lvl1pPr marL="0" indent="0" algn="ctr">
              <a:lnSpc>
                <a:spcPct val="95000"/>
              </a:lnSpc>
              <a:spcBef>
                <a:spcPts val="0"/>
              </a:spcBef>
              <a:buNone/>
              <a:defRPr sz="1600" b="1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895324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ข้อความ 397">
            <a:extLst>
              <a:ext uri="{FF2B5EF4-FFF2-40B4-BE49-F238E27FC236}">
                <a16:creationId xmlns:a16="http://schemas.microsoft.com/office/drawing/2014/main" id="{A29B35D3-54EC-489D-9008-6F5D0B1878C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35646" y="720739"/>
            <a:ext cx="4623581" cy="650860"/>
          </a:xfrm>
        </p:spPr>
        <p:txBody>
          <a:bodyPr>
            <a:noAutofit/>
          </a:bodyPr>
          <a:lstStyle>
            <a:lvl1pPr marL="0" indent="0">
              <a:buNone/>
              <a:defRPr sz="44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SWEET.</a:t>
            </a:r>
          </a:p>
        </p:txBody>
      </p:sp>
      <p:sp>
        <p:nvSpPr>
          <p:cNvPr id="3" name="ตัวแทนข้อความ 397">
            <a:extLst>
              <a:ext uri="{FF2B5EF4-FFF2-40B4-BE49-F238E27FC236}">
                <a16:creationId xmlns:a16="http://schemas.microsoft.com/office/drawing/2014/main" id="{26012791-B9CD-4B30-ADA7-608C3771742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50529" y="2268653"/>
            <a:ext cx="2506690" cy="238951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sz="1400" spc="-20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 01</a:t>
            </a:r>
          </a:p>
        </p:txBody>
      </p:sp>
      <p:sp>
        <p:nvSpPr>
          <p:cNvPr id="4" name="ตัวแทนข้อความ 397">
            <a:extLst>
              <a:ext uri="{FF2B5EF4-FFF2-40B4-BE49-F238E27FC236}">
                <a16:creationId xmlns:a16="http://schemas.microsoft.com/office/drawing/2014/main" id="{64D41FAB-0FAC-47F6-BDE5-A51D7BB4575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8684" y="1499881"/>
            <a:ext cx="4623581" cy="365138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1000" spc="20"/>
            </a:lvl1pPr>
          </a:lstStyle>
          <a:p>
            <a:pPr lvl="0"/>
            <a:r>
              <a:rPr lang="en-US"/>
              <a:t>Lorem Ipsum is simply dummy text of the printing and typesetting industry. </a:t>
            </a:r>
          </a:p>
        </p:txBody>
      </p:sp>
      <p:sp>
        <p:nvSpPr>
          <p:cNvPr id="5" name="ตัวแทนข้อความ 397">
            <a:extLst>
              <a:ext uri="{FF2B5EF4-FFF2-40B4-BE49-F238E27FC236}">
                <a16:creationId xmlns:a16="http://schemas.microsoft.com/office/drawing/2014/main" id="{9E9C07B2-1A5E-4AFD-A1F9-1A74E4F12D9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50529" y="2471458"/>
            <a:ext cx="2506690" cy="365138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900" spc="20"/>
            </a:lvl1pPr>
          </a:lstStyle>
          <a:p>
            <a:pPr lvl="0"/>
            <a:r>
              <a:rPr lang="en-US"/>
              <a:t>Lorem Ipsum is simply dummy text of the printing and typesetting industry. </a:t>
            </a:r>
          </a:p>
        </p:txBody>
      </p:sp>
      <p:sp>
        <p:nvSpPr>
          <p:cNvPr id="6" name="ตัวแทนข้อความ 397">
            <a:extLst>
              <a:ext uri="{FF2B5EF4-FFF2-40B4-BE49-F238E27FC236}">
                <a16:creationId xmlns:a16="http://schemas.microsoft.com/office/drawing/2014/main" id="{854F608F-26A6-497A-A50C-59D360E1123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50529" y="3037591"/>
            <a:ext cx="2506690" cy="238951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sz="1400" spc="-20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 02</a:t>
            </a:r>
          </a:p>
        </p:txBody>
      </p:sp>
      <p:sp>
        <p:nvSpPr>
          <p:cNvPr id="7" name="ตัวแทนข้อความ 397">
            <a:extLst>
              <a:ext uri="{FF2B5EF4-FFF2-40B4-BE49-F238E27FC236}">
                <a16:creationId xmlns:a16="http://schemas.microsoft.com/office/drawing/2014/main" id="{5868CB78-8FFA-4DC9-8794-5636C0445A5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50529" y="3240395"/>
            <a:ext cx="2506690" cy="365138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900" spc="20"/>
            </a:lvl1pPr>
          </a:lstStyle>
          <a:p>
            <a:pPr lvl="0"/>
            <a:r>
              <a:rPr lang="en-US"/>
              <a:t>Lorem Ipsum is simply dummy text of the printing and typesetting industry. </a:t>
            </a:r>
          </a:p>
        </p:txBody>
      </p:sp>
      <p:sp>
        <p:nvSpPr>
          <p:cNvPr id="8" name="ตัวแทนข้อความ 397">
            <a:extLst>
              <a:ext uri="{FF2B5EF4-FFF2-40B4-BE49-F238E27FC236}">
                <a16:creationId xmlns:a16="http://schemas.microsoft.com/office/drawing/2014/main" id="{5E43036B-22F6-4C31-BF11-FCDFCE6AA4E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50529" y="3806528"/>
            <a:ext cx="2506690" cy="238951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sz="1400" spc="-20">
                <a:latin typeface="Mitr SemiBold"/>
                <a:cs typeface="Mitr SemiBold"/>
              </a:defRPr>
            </a:lvl1pPr>
          </a:lstStyle>
          <a:p>
            <a:pPr lvl="0"/>
            <a:r>
              <a:rPr lang="en-US"/>
              <a:t>MINIMAL SWEET 03</a:t>
            </a:r>
          </a:p>
        </p:txBody>
      </p:sp>
      <p:sp>
        <p:nvSpPr>
          <p:cNvPr id="9" name="ตัวแทนข้อความ 397">
            <a:extLst>
              <a:ext uri="{FF2B5EF4-FFF2-40B4-BE49-F238E27FC236}">
                <a16:creationId xmlns:a16="http://schemas.microsoft.com/office/drawing/2014/main" id="{D70AD4EE-7B7A-4F4F-9F1C-65BAC943E49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50529" y="4009342"/>
            <a:ext cx="2506690" cy="365138"/>
          </a:xfrm>
        </p:spPr>
        <p:txBody>
          <a:bodyPr>
            <a:noAutofit/>
          </a:bodyPr>
          <a:lstStyle>
            <a:lvl1pPr marL="0" indent="0">
              <a:lnSpc>
                <a:spcPct val="105000"/>
              </a:lnSpc>
              <a:buNone/>
              <a:defRPr sz="900" spc="20"/>
            </a:lvl1pPr>
          </a:lstStyle>
          <a:p>
            <a:pPr lvl="0"/>
            <a:r>
              <a:rPr lang="en-US"/>
              <a:t>Lorem Ipsum is simply dummy text of the printing and typesetting industry. </a:t>
            </a:r>
          </a:p>
        </p:txBody>
      </p:sp>
      <p:sp>
        <p:nvSpPr>
          <p:cNvPr id="10" name="Rectangle: Top Corners Rounded 9">
            <a:extLst>
              <a:ext uri="{FF2B5EF4-FFF2-40B4-BE49-F238E27FC236}">
                <a16:creationId xmlns:a16="http://schemas.microsoft.com/office/drawing/2014/main" id="{FD416F7C-A586-467C-92D6-F8F4BA8DECE9}"/>
              </a:ext>
            </a:extLst>
          </p:cNvPr>
          <p:cNvSpPr/>
          <p:nvPr/>
        </p:nvSpPr>
        <p:spPr>
          <a:xfrm>
            <a:off x="5818107" y="750210"/>
            <a:ext cx="2807208" cy="3411132"/>
          </a:xfrm>
          <a:custGeom>
            <a:avLst>
              <a:gd name="f9" fmla="val 50000"/>
              <a:gd name="f10" fmla="val 1930"/>
            </a:avLst>
            <a:gdLst>
              <a:gd name="f2" fmla="val 10800000"/>
              <a:gd name="f3" fmla="val 5400000"/>
              <a:gd name="f4" fmla="val 16200000"/>
              <a:gd name="f5" fmla="val w"/>
              <a:gd name="f6" fmla="val h"/>
              <a:gd name="f7" fmla="val ss"/>
              <a:gd name="f8" fmla="val 0"/>
              <a:gd name="f9" fmla="val 50000"/>
              <a:gd name="f10" fmla="val 1930"/>
              <a:gd name="f11" fmla="abs f5"/>
              <a:gd name="f12" fmla="abs f6"/>
              <a:gd name="f13" fmla="abs f7"/>
              <a:gd name="f14" fmla="val f8"/>
              <a:gd name="f15" fmla="val f9"/>
              <a:gd name="f16" fmla="val f10"/>
              <a:gd name="f17" fmla="?: f11 f5 1"/>
              <a:gd name="f18" fmla="?: f12 f6 1"/>
              <a:gd name="f19" fmla="?: f13 f7 1"/>
              <a:gd name="f20" fmla="*/ f17 1 21600"/>
              <a:gd name="f21" fmla="*/ f18 1 21600"/>
              <a:gd name="f22" fmla="*/ 21600 f17 1"/>
              <a:gd name="f23" fmla="*/ 21600 f18 1"/>
              <a:gd name="f24" fmla="min f21 f20"/>
              <a:gd name="f25" fmla="*/ f22 1 f19"/>
              <a:gd name="f26" fmla="*/ f23 1 f19"/>
              <a:gd name="f27" fmla="val f25"/>
              <a:gd name="f28" fmla="val f26"/>
              <a:gd name="f29" fmla="*/ f14 f24 1"/>
              <a:gd name="f30" fmla="+- f28 0 f14"/>
              <a:gd name="f31" fmla="+- f27 0 f14"/>
              <a:gd name="f32" fmla="*/ f27 f24 1"/>
              <a:gd name="f33" fmla="*/ f28 f24 1"/>
              <a:gd name="f34" fmla="min f31 f30"/>
              <a:gd name="f35" fmla="*/ f34 f15 1"/>
              <a:gd name="f36" fmla="*/ f34 f16 1"/>
              <a:gd name="f37" fmla="*/ f35 1 100000"/>
              <a:gd name="f38" fmla="*/ f36 1 100000"/>
              <a:gd name="f39" fmla="+- f27 0 f37"/>
              <a:gd name="f40" fmla="+- f28 0 f38"/>
              <a:gd name="f41" fmla="+- f37 0 f38"/>
              <a:gd name="f42" fmla="*/ f37 29289 1"/>
              <a:gd name="f43" fmla="*/ f38 29289 1"/>
              <a:gd name="f44" fmla="*/ f37 f24 1"/>
              <a:gd name="f45" fmla="*/ f38 f24 1"/>
              <a:gd name="f46" fmla="*/ f42 1 100000"/>
              <a:gd name="f47" fmla="*/ f43 1 100000"/>
              <a:gd name="f48" fmla="*/ f39 f24 1"/>
              <a:gd name="f49" fmla="*/ f40 f24 1"/>
              <a:gd name="f50" fmla="?: f41 f46 f47"/>
              <a:gd name="f51" fmla="+- f28 0 f47"/>
              <a:gd name="f52" fmla="*/ f46 f24 1"/>
              <a:gd name="f53" fmla="+- f27 0 f50"/>
              <a:gd name="f54" fmla="*/ f50 f24 1"/>
              <a:gd name="f55" fmla="*/ f51 f24 1"/>
              <a:gd name="f56" fmla="*/ f53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4" t="f52" r="f56" b="f55"/>
            <a:pathLst>
              <a:path>
                <a:moveTo>
                  <a:pt x="f44" y="f29"/>
                </a:moveTo>
                <a:lnTo>
                  <a:pt x="f48" y="f29"/>
                </a:lnTo>
                <a:arcTo wR="f44" hR="f44" stAng="f4" swAng="f3"/>
                <a:lnTo>
                  <a:pt x="f32" y="f49"/>
                </a:lnTo>
                <a:arcTo wR="f45" hR="f45" stAng="f8" swAng="f3"/>
                <a:lnTo>
                  <a:pt x="f45" y="f33"/>
                </a:lnTo>
                <a:arcTo wR="f45" hR="f45" stAng="f3" swAng="f3"/>
                <a:lnTo>
                  <a:pt x="f29" y="f44"/>
                </a:lnTo>
                <a:arcTo wR="f44" hR="f44" stAng="f2" swAng="f3"/>
                <a:close/>
              </a:path>
            </a:pathLst>
          </a:custGeom>
          <a:noFill/>
          <a:ln w="22229" cap="flat">
            <a:solidFill>
              <a:srgbClr val="6958D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818C6F7A-4231-4379-9300-FDABD5B46610}"/>
              </a:ext>
            </a:extLst>
          </p:cNvPr>
          <p:cNvSpPr/>
          <p:nvPr/>
        </p:nvSpPr>
        <p:spPr>
          <a:xfrm>
            <a:off x="5007062" y="2915226"/>
            <a:ext cx="1341278" cy="1710878"/>
          </a:xfrm>
          <a:custGeom>
            <a:avLst>
              <a:gd name="f9" fmla="val 50000"/>
              <a:gd name="f10" fmla="val 5050"/>
            </a:avLst>
            <a:gdLst>
              <a:gd name="f2" fmla="val 10800000"/>
              <a:gd name="f3" fmla="val 5400000"/>
              <a:gd name="f4" fmla="val 16200000"/>
              <a:gd name="f5" fmla="val w"/>
              <a:gd name="f6" fmla="val h"/>
              <a:gd name="f7" fmla="val ss"/>
              <a:gd name="f8" fmla="val 0"/>
              <a:gd name="f9" fmla="val 50000"/>
              <a:gd name="f10" fmla="val 5050"/>
              <a:gd name="f11" fmla="abs f5"/>
              <a:gd name="f12" fmla="abs f6"/>
              <a:gd name="f13" fmla="abs f7"/>
              <a:gd name="f14" fmla="val f8"/>
              <a:gd name="f15" fmla="val f9"/>
              <a:gd name="f16" fmla="val f10"/>
              <a:gd name="f17" fmla="?: f11 f5 1"/>
              <a:gd name="f18" fmla="?: f12 f6 1"/>
              <a:gd name="f19" fmla="?: f13 f7 1"/>
              <a:gd name="f20" fmla="*/ f17 1 21600"/>
              <a:gd name="f21" fmla="*/ f18 1 21600"/>
              <a:gd name="f22" fmla="*/ 21600 f17 1"/>
              <a:gd name="f23" fmla="*/ 21600 f18 1"/>
              <a:gd name="f24" fmla="min f21 f20"/>
              <a:gd name="f25" fmla="*/ f22 1 f19"/>
              <a:gd name="f26" fmla="*/ f23 1 f19"/>
              <a:gd name="f27" fmla="val f25"/>
              <a:gd name="f28" fmla="val f26"/>
              <a:gd name="f29" fmla="*/ f14 f24 1"/>
              <a:gd name="f30" fmla="+- f28 0 f14"/>
              <a:gd name="f31" fmla="+- f27 0 f14"/>
              <a:gd name="f32" fmla="*/ f27 f24 1"/>
              <a:gd name="f33" fmla="*/ f28 f24 1"/>
              <a:gd name="f34" fmla="min f31 f30"/>
              <a:gd name="f35" fmla="*/ f34 f15 1"/>
              <a:gd name="f36" fmla="*/ f34 f16 1"/>
              <a:gd name="f37" fmla="*/ f35 1 100000"/>
              <a:gd name="f38" fmla="*/ f36 1 100000"/>
              <a:gd name="f39" fmla="+- f27 0 f37"/>
              <a:gd name="f40" fmla="+- f28 0 f38"/>
              <a:gd name="f41" fmla="+- f37 0 f38"/>
              <a:gd name="f42" fmla="*/ f37 29289 1"/>
              <a:gd name="f43" fmla="*/ f38 29289 1"/>
              <a:gd name="f44" fmla="*/ f37 f24 1"/>
              <a:gd name="f45" fmla="*/ f38 f24 1"/>
              <a:gd name="f46" fmla="*/ f42 1 100000"/>
              <a:gd name="f47" fmla="*/ f43 1 100000"/>
              <a:gd name="f48" fmla="*/ f39 f24 1"/>
              <a:gd name="f49" fmla="*/ f40 f24 1"/>
              <a:gd name="f50" fmla="?: f41 f46 f47"/>
              <a:gd name="f51" fmla="+- f28 0 f47"/>
              <a:gd name="f52" fmla="*/ f46 f24 1"/>
              <a:gd name="f53" fmla="+- f27 0 f50"/>
              <a:gd name="f54" fmla="*/ f50 f24 1"/>
              <a:gd name="f55" fmla="*/ f51 f24 1"/>
              <a:gd name="f56" fmla="*/ f53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4" t="f52" r="f56" b="f55"/>
            <a:pathLst>
              <a:path>
                <a:moveTo>
                  <a:pt x="f44" y="f29"/>
                </a:moveTo>
                <a:lnTo>
                  <a:pt x="f48" y="f29"/>
                </a:lnTo>
                <a:arcTo wR="f44" hR="f44" stAng="f4" swAng="f3"/>
                <a:lnTo>
                  <a:pt x="f32" y="f49"/>
                </a:lnTo>
                <a:arcTo wR="f45" hR="f45" stAng="f8" swAng="f3"/>
                <a:lnTo>
                  <a:pt x="f45" y="f33"/>
                </a:lnTo>
                <a:arcTo wR="f45" hR="f45" stAng="f3" swAng="f3"/>
                <a:lnTo>
                  <a:pt x="f29" y="f44"/>
                </a:lnTo>
                <a:arcTo wR="f44" hR="f44" stAng="f2" swAng="f3"/>
                <a:close/>
              </a:path>
            </a:pathLst>
          </a:custGeom>
          <a:solidFill>
            <a:srgbClr val="B6BB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A9AEE113-7CAC-4C65-9A7C-2B9409E03CB2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5646767" y="750210"/>
            <a:ext cx="2805114" cy="3624260"/>
          </a:xfrm>
          <a:solidFill>
            <a:srgbClr val="FFFFFF"/>
          </a:solidFill>
          <a:ln w="50804">
            <a:solidFill>
              <a:srgbClr val="FFFFFF"/>
            </a:solidFill>
            <a:prstDash val="solid"/>
          </a:ln>
        </p:spPr>
        <p:txBody>
          <a:bodyPr/>
          <a:lstStyle>
            <a:lvl1pPr>
              <a:defRPr sz="1000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5084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3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F7663F-5063-4E20-BBD6-D7FCBC0FF7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DF61C9-BC60-4586-9F04-D906A8C9F0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369222"/>
            <a:ext cx="7886700" cy="32635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ACC43-6725-4CF9-92D8-F19860CBBA0C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628650" y="476726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A19AE8"/>
                </a:solidFill>
                <a:uFillTx/>
                <a:latin typeface="Mitr Light"/>
                <a:cs typeface="Mitr Light"/>
              </a:defRPr>
            </a:lvl1pPr>
          </a:lstStyle>
          <a:p>
            <a:pPr lvl="0"/>
            <a:fld id="{1972C7AA-3FD8-46E2-99B2-CAFA125DF4B0}" type="datetime1">
              <a:rPr lang="en-US"/>
              <a:pPr lvl="0"/>
              <a:t>4/5/2023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D78D5-1EC8-4149-83F0-60AB234A0D85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028949" y="4767260"/>
            <a:ext cx="3086099" cy="2738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A19AE8"/>
                </a:solidFill>
                <a:uFillTx/>
                <a:latin typeface="Mitr Light"/>
                <a:cs typeface="Mitr Light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4266A-109D-468E-B627-26705AEA234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6457949" y="4767260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A19AE8"/>
                </a:solidFill>
                <a:uFillTx/>
                <a:latin typeface="Mitr Light"/>
                <a:cs typeface="Mitr Light"/>
              </a:defRPr>
            </a:lvl1pPr>
          </a:lstStyle>
          <a:p>
            <a:pPr lvl="0"/>
            <a:fld id="{903BB09C-8AE9-488F-92F6-EFD8ED3B92D2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txStyles>
    <p:titleStyle>
      <a:lvl1pPr marL="0" marR="0" lvl="0" indent="0" algn="l" defTabSz="6858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300" b="0" i="0" u="none" strike="noStrike" kern="1200" cap="none" spc="0" baseline="0">
          <a:solidFill>
            <a:srgbClr val="6958DF"/>
          </a:solidFill>
          <a:uFillTx/>
          <a:latin typeface="Mitr SemiBold"/>
          <a:cs typeface="Mitr SemiBold"/>
        </a:defRPr>
      </a:lvl1pPr>
    </p:titleStyle>
    <p:bodyStyle>
      <a:lvl1pPr marL="171450" marR="0" lvl="0" indent="-171450" algn="l" defTabSz="685800" rtl="0" fontAlgn="auto" hangingPunct="1">
        <a:lnSpc>
          <a:spcPct val="90000"/>
        </a:lnSpc>
        <a:spcBef>
          <a:spcPts val="750"/>
        </a:spcBef>
        <a:spcAft>
          <a:spcPts val="0"/>
        </a:spcAft>
        <a:buSzPct val="100000"/>
        <a:buFont typeface="Arial" pitchFamily="34"/>
        <a:buChar char="•"/>
        <a:tabLst/>
        <a:defRPr lang="en-US" sz="2100" b="0" i="0" u="none" strike="noStrike" kern="1200" cap="none" spc="0" baseline="0">
          <a:solidFill>
            <a:srgbClr val="6958DF"/>
          </a:solidFill>
          <a:uFillTx/>
          <a:latin typeface="Mitr Light"/>
          <a:cs typeface="Mitr Light"/>
        </a:defRPr>
      </a:lvl1pPr>
      <a:lvl2pPr marL="514350" marR="0" lvl="1" indent="-171450" algn="l" defTabSz="685800" rtl="0" fontAlgn="auto" hangingPunct="1">
        <a:lnSpc>
          <a:spcPct val="90000"/>
        </a:lnSpc>
        <a:spcBef>
          <a:spcPts val="375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6958DF"/>
          </a:solidFill>
          <a:uFillTx/>
          <a:latin typeface="Mitr Light"/>
          <a:cs typeface="Mitr Light"/>
        </a:defRPr>
      </a:lvl2pPr>
      <a:lvl3pPr marL="857250" marR="0" lvl="2" indent="-171450" algn="l" defTabSz="685800" rtl="0" fontAlgn="auto" hangingPunct="1">
        <a:lnSpc>
          <a:spcPct val="90000"/>
        </a:lnSpc>
        <a:spcBef>
          <a:spcPts val="375"/>
        </a:spcBef>
        <a:spcAft>
          <a:spcPts val="0"/>
        </a:spcAft>
        <a:buSzPct val="100000"/>
        <a:buFont typeface="Arial" pitchFamily="34"/>
        <a:buChar char="•"/>
        <a:tabLst/>
        <a:defRPr lang="en-US" sz="1500" b="0" i="0" u="none" strike="noStrike" kern="1200" cap="none" spc="0" baseline="0">
          <a:solidFill>
            <a:srgbClr val="6958DF"/>
          </a:solidFill>
          <a:uFillTx/>
          <a:latin typeface="Mitr Light"/>
          <a:cs typeface="Mitr Light"/>
        </a:defRPr>
      </a:lvl3pPr>
      <a:lvl4pPr marL="1200150" marR="0" lvl="3" indent="-171450" algn="l" defTabSz="685800" rtl="0" fontAlgn="auto" hangingPunct="1">
        <a:lnSpc>
          <a:spcPct val="90000"/>
        </a:lnSpc>
        <a:spcBef>
          <a:spcPts val="375"/>
        </a:spcBef>
        <a:spcAft>
          <a:spcPts val="0"/>
        </a:spcAft>
        <a:buSzPct val="100000"/>
        <a:buFont typeface="Arial" pitchFamily="34"/>
        <a:buChar char="•"/>
        <a:tabLst/>
        <a:defRPr lang="en-US" sz="1350" b="0" i="0" u="none" strike="noStrike" kern="1200" cap="none" spc="0" baseline="0">
          <a:solidFill>
            <a:srgbClr val="6958DF"/>
          </a:solidFill>
          <a:uFillTx/>
          <a:latin typeface="Mitr Light"/>
          <a:cs typeface="Mitr Light"/>
        </a:defRPr>
      </a:lvl4pPr>
      <a:lvl5pPr marL="1543050" marR="0" lvl="4" indent="-171450" algn="l" defTabSz="685800" rtl="0" fontAlgn="auto" hangingPunct="1">
        <a:lnSpc>
          <a:spcPct val="90000"/>
        </a:lnSpc>
        <a:spcBef>
          <a:spcPts val="375"/>
        </a:spcBef>
        <a:spcAft>
          <a:spcPts val="0"/>
        </a:spcAft>
        <a:buSzPct val="100000"/>
        <a:buFont typeface="Arial" pitchFamily="34"/>
        <a:buChar char="•"/>
        <a:tabLst/>
        <a:defRPr lang="en-US" sz="1350" b="0" i="0" u="none" strike="noStrike" kern="1200" cap="none" spc="0" baseline="0">
          <a:solidFill>
            <a:srgbClr val="6958DF"/>
          </a:solidFill>
          <a:uFillTx/>
          <a:latin typeface="Mitr Light"/>
          <a:cs typeface="Mitr Ligh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03A8D57F-80A8-460B-AEAF-7504DD20190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18833" y="994976"/>
            <a:ext cx="5210653" cy="1136498"/>
          </a:xfrm>
        </p:spPr>
        <p:txBody>
          <a:bodyPr anchorCtr="1">
            <a:noAutofit/>
          </a:bodyPr>
          <a:lstStyle/>
          <a:p>
            <a:pPr marL="0" lvl="0" indent="0" algn="ctr">
              <a:buNone/>
            </a:pPr>
            <a:r>
              <a:rPr lang="en-US" sz="88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Random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8736F22-3F4A-4535-AE03-5256CD2EB00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00918" y="468017"/>
            <a:ext cx="2009768" cy="245360"/>
          </a:xfrm>
        </p:spPr>
        <p:txBody>
          <a:bodyPr>
            <a:noAutofit/>
          </a:bodyPr>
          <a:lstStyle/>
          <a:p>
            <a:pPr marL="0" lvl="0" indent="0">
              <a:lnSpc>
                <a:spcPct val="105000"/>
              </a:lnSpc>
              <a:buNone/>
            </a:pPr>
            <a:r>
              <a:rPr lang="en-US" sz="1200"/>
              <a:t>JAVA Project</a:t>
            </a:r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F254F839-CE95-44C6-BD93-84E7ED83170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574913" y="1916353"/>
            <a:ext cx="5183349" cy="1059414"/>
          </a:xfrm>
        </p:spPr>
        <p:txBody>
          <a:bodyPr anchorCtr="1">
            <a:noAutofit/>
          </a:bodyPr>
          <a:lstStyle/>
          <a:p>
            <a:pPr marL="0" lvl="0" indent="0" algn="ctr">
              <a:buNone/>
            </a:pPr>
            <a:r>
              <a:rPr lang="en-US" sz="88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rPr>
              <a:t>Menu</a:t>
            </a:r>
          </a:p>
        </p:txBody>
      </p:sp>
      <p:grpSp>
        <p:nvGrpSpPr>
          <p:cNvPr id="5" name="Group 40">
            <a:extLst>
              <a:ext uri="{FF2B5EF4-FFF2-40B4-BE49-F238E27FC236}">
                <a16:creationId xmlns:a16="http://schemas.microsoft.com/office/drawing/2014/main" id="{D96F34D7-DC67-48C4-B346-1437848C63AB}"/>
              </a:ext>
            </a:extLst>
          </p:cNvPr>
          <p:cNvGrpSpPr/>
          <p:nvPr/>
        </p:nvGrpSpPr>
        <p:grpSpPr>
          <a:xfrm>
            <a:off x="558799" y="458059"/>
            <a:ext cx="1160629" cy="288877"/>
            <a:chOff x="558799" y="458059"/>
            <a:chExt cx="1160629" cy="288877"/>
          </a:xfrm>
        </p:grpSpPr>
        <p:sp>
          <p:nvSpPr>
            <p:cNvPr id="6" name="Oval 41">
              <a:extLst>
                <a:ext uri="{FF2B5EF4-FFF2-40B4-BE49-F238E27FC236}">
                  <a16:creationId xmlns:a16="http://schemas.microsoft.com/office/drawing/2014/main" id="{638F867D-3817-45AF-8B01-A5C5524E5601}"/>
                </a:ext>
              </a:extLst>
            </p:cNvPr>
            <p:cNvSpPr/>
            <p:nvPr/>
          </p:nvSpPr>
          <p:spPr>
            <a:xfrm rot="16200004">
              <a:off x="558799" y="49135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CF3C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7" name="Oval 42">
              <a:extLst>
                <a:ext uri="{FF2B5EF4-FFF2-40B4-BE49-F238E27FC236}">
                  <a16:creationId xmlns:a16="http://schemas.microsoft.com/office/drawing/2014/main" id="{8EBF602D-313B-4D12-9711-019F64D51A6B}"/>
                </a:ext>
              </a:extLst>
            </p:cNvPr>
            <p:cNvSpPr/>
            <p:nvPr/>
          </p:nvSpPr>
          <p:spPr>
            <a:xfrm rot="16200004">
              <a:off x="566517" y="458059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8" name="Oval 43">
              <a:extLst>
                <a:ext uri="{FF2B5EF4-FFF2-40B4-BE49-F238E27FC236}">
                  <a16:creationId xmlns:a16="http://schemas.microsoft.com/office/drawing/2014/main" id="{DE422F1B-CA53-467F-B20F-F56A790ADA60}"/>
                </a:ext>
              </a:extLst>
            </p:cNvPr>
            <p:cNvSpPr/>
            <p:nvPr/>
          </p:nvSpPr>
          <p:spPr>
            <a:xfrm rot="16200004">
              <a:off x="1003600" y="49135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9" name="Oval 44">
              <a:extLst>
                <a:ext uri="{FF2B5EF4-FFF2-40B4-BE49-F238E27FC236}">
                  <a16:creationId xmlns:a16="http://schemas.microsoft.com/office/drawing/2014/main" id="{5DC590DE-8808-40D2-8286-1B1CC74EDBA7}"/>
                </a:ext>
              </a:extLst>
            </p:cNvPr>
            <p:cNvSpPr/>
            <p:nvPr/>
          </p:nvSpPr>
          <p:spPr>
            <a:xfrm rot="16200004">
              <a:off x="1011317" y="458059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0" name="Oval 45">
              <a:extLst>
                <a:ext uri="{FF2B5EF4-FFF2-40B4-BE49-F238E27FC236}">
                  <a16:creationId xmlns:a16="http://schemas.microsoft.com/office/drawing/2014/main" id="{8D32533C-FB7F-44C0-81AC-EB83EB135834}"/>
                </a:ext>
              </a:extLst>
            </p:cNvPr>
            <p:cNvSpPr/>
            <p:nvPr/>
          </p:nvSpPr>
          <p:spPr>
            <a:xfrm rot="16200004">
              <a:off x="1456118" y="49135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99D7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1" name="Oval 46">
              <a:extLst>
                <a:ext uri="{FF2B5EF4-FFF2-40B4-BE49-F238E27FC236}">
                  <a16:creationId xmlns:a16="http://schemas.microsoft.com/office/drawing/2014/main" id="{A92214DD-4A23-44FE-826D-E729F17EE8A8}"/>
                </a:ext>
              </a:extLst>
            </p:cNvPr>
            <p:cNvSpPr/>
            <p:nvPr/>
          </p:nvSpPr>
          <p:spPr>
            <a:xfrm rot="16200004">
              <a:off x="1463845" y="458059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sp>
        <p:nvSpPr>
          <p:cNvPr id="12" name="Rectangle: Rounded Corners 1">
            <a:extLst>
              <a:ext uri="{FF2B5EF4-FFF2-40B4-BE49-F238E27FC236}">
                <a16:creationId xmlns:a16="http://schemas.microsoft.com/office/drawing/2014/main" id="{883824E0-11FD-4DEF-99B3-6D92230F953B}"/>
              </a:ext>
            </a:extLst>
          </p:cNvPr>
          <p:cNvSpPr/>
          <p:nvPr/>
        </p:nvSpPr>
        <p:spPr>
          <a:xfrm>
            <a:off x="1812926" y="979331"/>
            <a:ext cx="626894" cy="53007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62000"/>
              <a:gd name="f7" fmla="val 644313"/>
              <a:gd name="f8" fmla="val 326819"/>
              <a:gd name="f9" fmla="val 146789"/>
              <a:gd name="f10" fmla="val 145943"/>
              <a:gd name="f11" fmla="val 846"/>
              <a:gd name="f12" fmla="val 325973"/>
              <a:gd name="f13" fmla="+- 0 0 -90"/>
              <a:gd name="f14" fmla="*/ f3 1 762000"/>
              <a:gd name="f15" fmla="*/ f4 1 644313"/>
              <a:gd name="f16" fmla="val f5"/>
              <a:gd name="f17" fmla="val f6"/>
              <a:gd name="f18" fmla="val f7"/>
              <a:gd name="f19" fmla="*/ f13 f0 1"/>
              <a:gd name="f20" fmla="+- f18 0 f16"/>
              <a:gd name="f21" fmla="+- f17 0 f16"/>
              <a:gd name="f22" fmla="*/ f19 1 f2"/>
              <a:gd name="f23" fmla="*/ f21 1 762000"/>
              <a:gd name="f24" fmla="*/ f20 1 644313"/>
              <a:gd name="f25" fmla="*/ 0 f21 1"/>
              <a:gd name="f26" fmla="*/ 325973 f21 1"/>
              <a:gd name="f27" fmla="*/ 762000 f21 1"/>
              <a:gd name="f28" fmla="*/ 644313 f20 1"/>
              <a:gd name="f29" fmla="*/ 326819 f20 1"/>
              <a:gd name="f30" fmla="*/ 846 f20 1"/>
              <a:gd name="f31" fmla="*/ 0 f20 1"/>
              <a:gd name="f32" fmla="+- f22 0 f1"/>
              <a:gd name="f33" fmla="*/ f25 1 762000"/>
              <a:gd name="f34" fmla="*/ f26 1 762000"/>
              <a:gd name="f35" fmla="*/ f27 1 762000"/>
              <a:gd name="f36" fmla="*/ f28 1 644313"/>
              <a:gd name="f37" fmla="*/ f29 1 644313"/>
              <a:gd name="f38" fmla="*/ f30 1 644313"/>
              <a:gd name="f39" fmla="*/ f31 1 644313"/>
              <a:gd name="f40" fmla="*/ f16 1 f23"/>
              <a:gd name="f41" fmla="*/ f17 1 f23"/>
              <a:gd name="f42" fmla="*/ f16 1 f24"/>
              <a:gd name="f43" fmla="*/ f18 1 f24"/>
              <a:gd name="f44" fmla="*/ f33 1 f23"/>
              <a:gd name="f45" fmla="*/ f36 1 f24"/>
              <a:gd name="f46" fmla="*/ f37 1 f24"/>
              <a:gd name="f47" fmla="*/ f34 1 f23"/>
              <a:gd name="f48" fmla="*/ f38 1 f24"/>
              <a:gd name="f49" fmla="*/ f35 1 f23"/>
              <a:gd name="f50" fmla="*/ f39 1 f24"/>
              <a:gd name="f51" fmla="*/ f40 f14 1"/>
              <a:gd name="f52" fmla="*/ f41 f14 1"/>
              <a:gd name="f53" fmla="*/ f43 f15 1"/>
              <a:gd name="f54" fmla="*/ f42 f15 1"/>
              <a:gd name="f55" fmla="*/ f44 f14 1"/>
              <a:gd name="f56" fmla="*/ f45 f15 1"/>
              <a:gd name="f57" fmla="*/ f46 f15 1"/>
              <a:gd name="f58" fmla="*/ f47 f14 1"/>
              <a:gd name="f59" fmla="*/ f48 f15 1"/>
              <a:gd name="f60" fmla="*/ f49 f14 1"/>
              <a:gd name="f61" fmla="*/ f50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55" y="f56"/>
              </a:cxn>
              <a:cxn ang="f32">
                <a:pos x="f55" y="f57"/>
              </a:cxn>
              <a:cxn ang="f32">
                <a:pos x="f58" y="f59"/>
              </a:cxn>
              <a:cxn ang="f32">
                <a:pos x="f60" y="f61"/>
              </a:cxn>
            </a:cxnLst>
            <a:rect l="f51" t="f54" r="f52" b="f53"/>
            <a:pathLst>
              <a:path w="762000" h="644313">
                <a:moveTo>
                  <a:pt x="f5" y="f7"/>
                </a:moveTo>
                <a:lnTo>
                  <a:pt x="f5" y="f8"/>
                </a:lnTo>
                <a:cubicBezTo>
                  <a:pt x="f5" y="f9"/>
                  <a:pt x="f10" y="f11"/>
                  <a:pt x="f12" y="f11"/>
                </a:cubicBezTo>
                <a:lnTo>
                  <a:pt x="f6" y="f5"/>
                </a:lnTo>
              </a:path>
            </a:pathLst>
          </a:custGeom>
          <a:noFill/>
          <a:ln w="114300" cap="rnd">
            <a:solidFill>
              <a:srgbClr val="F5A9DC">
                <a:alpha val="60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grpSp>
        <p:nvGrpSpPr>
          <p:cNvPr id="13" name="Group 48">
            <a:extLst>
              <a:ext uri="{FF2B5EF4-FFF2-40B4-BE49-F238E27FC236}">
                <a16:creationId xmlns:a16="http://schemas.microsoft.com/office/drawing/2014/main" id="{D66E7C13-3650-486F-B87E-36DCAE8807E1}"/>
              </a:ext>
            </a:extLst>
          </p:cNvPr>
          <p:cNvGrpSpPr/>
          <p:nvPr/>
        </p:nvGrpSpPr>
        <p:grpSpPr>
          <a:xfrm>
            <a:off x="5851647" y="2172513"/>
            <a:ext cx="1643305" cy="1686200"/>
            <a:chOff x="5851647" y="2172513"/>
            <a:chExt cx="1643305" cy="1686200"/>
          </a:xfrm>
        </p:grpSpPr>
        <p:sp>
          <p:nvSpPr>
            <p:cNvPr id="14" name="Rectangle: Rounded Corners 1">
              <a:extLst>
                <a:ext uri="{FF2B5EF4-FFF2-40B4-BE49-F238E27FC236}">
                  <a16:creationId xmlns:a16="http://schemas.microsoft.com/office/drawing/2014/main" id="{76667142-9DD3-44EB-85B0-8DC60AD1D3C8}"/>
                </a:ext>
              </a:extLst>
            </p:cNvPr>
            <p:cNvSpPr/>
            <p:nvPr/>
          </p:nvSpPr>
          <p:spPr>
            <a:xfrm rot="10799991">
              <a:off x="6288393" y="2172513"/>
              <a:ext cx="1206559" cy="897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6587"/>
                <a:gd name="f7" fmla="val 1090882"/>
                <a:gd name="f8" fmla="val 326819"/>
                <a:gd name="f9" fmla="val 146789"/>
                <a:gd name="f10" fmla="val 145943"/>
                <a:gd name="f11" fmla="val 846"/>
                <a:gd name="f12" fmla="val 325973"/>
                <a:gd name="f13" fmla="+- 0 0 -90"/>
                <a:gd name="f14" fmla="*/ f3 1 1466587"/>
                <a:gd name="f15" fmla="*/ f4 1 109088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66587"/>
                <a:gd name="f24" fmla="*/ f20 1 1090882"/>
                <a:gd name="f25" fmla="*/ 1090882 f20 1"/>
                <a:gd name="f26" fmla="*/ 326819 f20 1"/>
                <a:gd name="f27" fmla="*/ 846 f20 1"/>
                <a:gd name="f28" fmla="*/ 0 f20 1"/>
                <a:gd name="f29" fmla="*/ 0 f21 1"/>
                <a:gd name="f30" fmla="*/ 325973 f21 1"/>
                <a:gd name="f31" fmla="*/ 1466587 f21 1"/>
                <a:gd name="f32" fmla="+- f22 0 f1"/>
                <a:gd name="f33" fmla="*/ f25 1 1090882"/>
                <a:gd name="f34" fmla="*/ f26 1 1090882"/>
                <a:gd name="f35" fmla="*/ f27 1 1090882"/>
                <a:gd name="f36" fmla="*/ f28 1 1090882"/>
                <a:gd name="f37" fmla="*/ f29 1 1466587"/>
                <a:gd name="f38" fmla="*/ f30 1 1466587"/>
                <a:gd name="f39" fmla="*/ f31 1 1466587"/>
                <a:gd name="f40" fmla="*/ f16 1 f23"/>
                <a:gd name="f41" fmla="*/ f17 1 f23"/>
                <a:gd name="f42" fmla="*/ f16 1 f24"/>
                <a:gd name="f43" fmla="*/ f18 1 f24"/>
                <a:gd name="f44" fmla="*/ f37 1 f23"/>
                <a:gd name="f45" fmla="*/ f33 1 f24"/>
                <a:gd name="f46" fmla="*/ f34 1 f24"/>
                <a:gd name="f47" fmla="*/ f38 1 f23"/>
                <a:gd name="f48" fmla="*/ f35 1 f24"/>
                <a:gd name="f49" fmla="*/ f39 1 f23"/>
                <a:gd name="f50" fmla="*/ f36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4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9"/>
                </a:cxn>
                <a:cxn ang="f32">
                  <a:pos x="f60" y="f61"/>
                </a:cxn>
              </a:cxnLst>
              <a:rect l="f51" t="f54" r="f52" b="f53"/>
              <a:pathLst>
                <a:path w="1466587" h="1090882">
                  <a:moveTo>
                    <a:pt x="f5" y="f7"/>
                  </a:moveTo>
                  <a:lnTo>
                    <a:pt x="f5" y="f8"/>
                  </a:lnTo>
                  <a:cubicBezTo>
                    <a:pt x="f5" y="f9"/>
                    <a:pt x="f10" y="f11"/>
                    <a:pt x="f12" y="f11"/>
                  </a:cubicBezTo>
                  <a:lnTo>
                    <a:pt x="f6" y="f5"/>
                  </a:lnTo>
                </a:path>
              </a:pathLst>
            </a:custGeom>
            <a:noFill/>
            <a:ln w="114300" cap="rnd">
              <a:solidFill>
                <a:srgbClr val="F5A9DC">
                  <a:alpha val="6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5" name="Oval 50">
              <a:extLst>
                <a:ext uri="{FF2B5EF4-FFF2-40B4-BE49-F238E27FC236}">
                  <a16:creationId xmlns:a16="http://schemas.microsoft.com/office/drawing/2014/main" id="{6A1E101C-30A3-4762-A36A-96764F0A8E66}"/>
                </a:ext>
              </a:extLst>
            </p:cNvPr>
            <p:cNvSpPr/>
            <p:nvPr/>
          </p:nvSpPr>
          <p:spPr>
            <a:xfrm>
              <a:off x="5851647" y="3849569"/>
              <a:ext cx="9144" cy="914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w="114300" cap="flat">
              <a:solidFill>
                <a:srgbClr val="F5A9DC">
                  <a:alpha val="6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grpSp>
        <p:nvGrpSpPr>
          <p:cNvPr id="16" name="Group 17">
            <a:extLst>
              <a:ext uri="{FF2B5EF4-FFF2-40B4-BE49-F238E27FC236}">
                <a16:creationId xmlns:a16="http://schemas.microsoft.com/office/drawing/2014/main" id="{95658CD7-A010-442F-85EB-A3F1F9062B62}"/>
              </a:ext>
            </a:extLst>
          </p:cNvPr>
          <p:cNvGrpSpPr/>
          <p:nvPr/>
        </p:nvGrpSpPr>
        <p:grpSpPr>
          <a:xfrm>
            <a:off x="7494962" y="441399"/>
            <a:ext cx="1160628" cy="288877"/>
            <a:chOff x="7494962" y="441399"/>
            <a:chExt cx="1160628" cy="288877"/>
          </a:xfrm>
        </p:grpSpPr>
        <p:sp>
          <p:nvSpPr>
            <p:cNvPr id="17" name="Oval 18">
              <a:extLst>
                <a:ext uri="{FF2B5EF4-FFF2-40B4-BE49-F238E27FC236}">
                  <a16:creationId xmlns:a16="http://schemas.microsoft.com/office/drawing/2014/main" id="{BEB7BE77-A1B0-4C6D-A1BD-D7F36834A88E}"/>
                </a:ext>
              </a:extLst>
            </p:cNvPr>
            <p:cNvSpPr/>
            <p:nvPr/>
          </p:nvSpPr>
          <p:spPr>
            <a:xfrm rot="5399996" flipH="1">
              <a:off x="8400007" y="47469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CF3C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8" name="Oval 19">
              <a:extLst>
                <a:ext uri="{FF2B5EF4-FFF2-40B4-BE49-F238E27FC236}">
                  <a16:creationId xmlns:a16="http://schemas.microsoft.com/office/drawing/2014/main" id="{9CA16DAD-5D0C-4405-BD12-DD52188BB777}"/>
                </a:ext>
              </a:extLst>
            </p:cNvPr>
            <p:cNvSpPr/>
            <p:nvPr/>
          </p:nvSpPr>
          <p:spPr>
            <a:xfrm rot="5399996" flipH="1">
              <a:off x="8392281" y="441399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9" name="Oval 20">
              <a:extLst>
                <a:ext uri="{FF2B5EF4-FFF2-40B4-BE49-F238E27FC236}">
                  <a16:creationId xmlns:a16="http://schemas.microsoft.com/office/drawing/2014/main" id="{75BB5605-A0CA-43CA-978C-0DA84C9A7FE9}"/>
                </a:ext>
              </a:extLst>
            </p:cNvPr>
            <p:cNvSpPr/>
            <p:nvPr/>
          </p:nvSpPr>
          <p:spPr>
            <a:xfrm rot="5399996" flipH="1">
              <a:off x="7955207" y="47469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20" name="Oval 21">
              <a:extLst>
                <a:ext uri="{FF2B5EF4-FFF2-40B4-BE49-F238E27FC236}">
                  <a16:creationId xmlns:a16="http://schemas.microsoft.com/office/drawing/2014/main" id="{F05426CB-5059-452B-AE1B-C7D864613870}"/>
                </a:ext>
              </a:extLst>
            </p:cNvPr>
            <p:cNvSpPr/>
            <p:nvPr/>
          </p:nvSpPr>
          <p:spPr>
            <a:xfrm rot="5399996" flipH="1">
              <a:off x="7947480" y="441399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21" name="Oval 22">
              <a:extLst>
                <a:ext uri="{FF2B5EF4-FFF2-40B4-BE49-F238E27FC236}">
                  <a16:creationId xmlns:a16="http://schemas.microsoft.com/office/drawing/2014/main" id="{FFD0BBAE-0B0A-40B6-94CE-3BE6A0C968BA}"/>
                </a:ext>
              </a:extLst>
            </p:cNvPr>
            <p:cNvSpPr/>
            <p:nvPr/>
          </p:nvSpPr>
          <p:spPr>
            <a:xfrm rot="5399996" flipH="1">
              <a:off x="7502679" y="47469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99D7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22" name="Oval 23">
              <a:extLst>
                <a:ext uri="{FF2B5EF4-FFF2-40B4-BE49-F238E27FC236}">
                  <a16:creationId xmlns:a16="http://schemas.microsoft.com/office/drawing/2014/main" id="{29390CB8-CE1D-4467-8F16-094FC17334F6}"/>
                </a:ext>
              </a:extLst>
            </p:cNvPr>
            <p:cNvSpPr/>
            <p:nvPr/>
          </p:nvSpPr>
          <p:spPr>
            <a:xfrm rot="5399996" flipH="1">
              <a:off x="7494962" y="441399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D7223B45-0974-485A-8877-BAEFA064936C}"/>
              </a:ext>
            </a:extLst>
          </p:cNvPr>
          <p:cNvSpPr txBox="1"/>
          <p:nvPr/>
        </p:nvSpPr>
        <p:spPr>
          <a:xfrm>
            <a:off x="3062087" y="3529556"/>
            <a:ext cx="3019815" cy="68752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685800" rtl="0" fontAlgn="auto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th-TH" sz="1500" b="1" i="0" u="none" strike="noStrike" kern="1200" cap="none" spc="0" baseline="0">
                <a:solidFill>
                  <a:srgbClr val="6958DF"/>
                </a:solidFill>
                <a:uFillTx/>
                <a:latin typeface="Mitr Light"/>
                <a:cs typeface="Mitr Light"/>
              </a:rPr>
              <a:t>เสนอ</a:t>
            </a:r>
          </a:p>
          <a:p>
            <a:pPr marL="0" marR="0" lvl="0" indent="0" algn="ctr" defTabSz="685800" rtl="0" fontAlgn="auto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th-TH" sz="1400" b="0" i="0" u="none" strike="noStrike" kern="1200" cap="none" spc="0" baseline="0">
                <a:solidFill>
                  <a:srgbClr val="6958DF"/>
                </a:solidFill>
                <a:uFillTx/>
                <a:latin typeface="Mitr Light"/>
                <a:cs typeface="Mitr Light"/>
              </a:rPr>
              <a:t>อาจารย์ กุลวดี สมบูรณ์วิวัฒน์</a:t>
            </a:r>
          </a:p>
          <a:p>
            <a:pPr marL="0" marR="0" lvl="0" indent="0" algn="ctr" defTabSz="685800" rtl="0" fontAlgn="auto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6958DF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24" name="กล่องข้อความ 5">
            <a:extLst>
              <a:ext uri="{FF2B5EF4-FFF2-40B4-BE49-F238E27FC236}">
                <a16:creationId xmlns:a16="http://schemas.microsoft.com/office/drawing/2014/main" id="{AB6CB8C6-9317-487A-B2D7-B3C0911851AC}"/>
              </a:ext>
            </a:extLst>
          </p:cNvPr>
          <p:cNvSpPr txBox="1"/>
          <p:nvPr/>
        </p:nvSpPr>
        <p:spPr>
          <a:xfrm>
            <a:off x="1806973" y="4356219"/>
            <a:ext cx="5763188" cy="120481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th-TH" sz="1400" b="0" i="0" u="none" strike="noStrike" kern="1200" cap="none" spc="0" baseline="0">
                <a:solidFill>
                  <a:srgbClr val="6958DF"/>
                </a:solidFill>
                <a:uFillTx/>
                <a:latin typeface="Mitr SemiBold"/>
                <a:ea typeface="Calibri" pitchFamily="34"/>
                <a:cs typeface="Mitr Light"/>
              </a:rPr>
              <a:t>รายวิชา หลักการโปรแกรมเบื้องต้น </a:t>
            </a:r>
            <a:r>
              <a:rPr lang="en-US" sz="1400" b="0" i="0" u="none" strike="noStrike" kern="1200" cap="none" spc="0" baseline="0">
                <a:solidFill>
                  <a:srgbClr val="6958DF"/>
                </a:solidFill>
                <a:uFillTx/>
                <a:latin typeface="Mitr Light"/>
                <a:ea typeface="Calibri" pitchFamily="34"/>
                <a:cs typeface="Cordia New" pitchFamily="34"/>
              </a:rPr>
              <a:t>II (03603112-65)</a:t>
            </a:r>
          </a:p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th-TH" sz="1400" b="0" i="0" u="none" strike="noStrike" kern="1200" cap="none" spc="0" baseline="0">
                <a:solidFill>
                  <a:srgbClr val="6958DF"/>
                </a:solidFill>
                <a:uFillTx/>
                <a:latin typeface="Mitr Light"/>
                <a:ea typeface="Calibri" pitchFamily="34"/>
                <a:cs typeface="Mitr Light"/>
              </a:rPr>
              <a:t>ประจำภาคเรียนที่ 2  ปีการศึกษา </a:t>
            </a:r>
            <a:r>
              <a:rPr lang="en-US" sz="1400" b="0" i="0" u="none" strike="noStrike" kern="1200" cap="none" spc="0" baseline="0">
                <a:solidFill>
                  <a:srgbClr val="6958DF"/>
                </a:solidFill>
                <a:uFillTx/>
                <a:latin typeface="Mitr Light"/>
                <a:ea typeface="Calibri" pitchFamily="34"/>
                <a:cs typeface="Mitr Light"/>
              </a:rPr>
              <a:t>2566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br>
              <a:rPr lang="en-US" sz="1100" b="0" i="0" u="none" strike="noStrike" kern="1200" cap="none" spc="0" baseline="0">
                <a:solidFill>
                  <a:srgbClr val="6958DF"/>
                </a:solidFill>
                <a:uFillTx/>
                <a:latin typeface="Calibri" pitchFamily="34"/>
                <a:ea typeface="Calibri" pitchFamily="34"/>
                <a:cs typeface="Cordia New" pitchFamily="34"/>
              </a:rPr>
            </a:br>
            <a:endParaRPr lang="th-TH" sz="1800" b="0" i="0" u="none" strike="noStrike" kern="1200" cap="none" spc="0" baseline="0">
              <a:solidFill>
                <a:srgbClr val="6958DF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6910E709-460B-4FA1-8567-FFFE8219A7AE}"/>
              </a:ext>
            </a:extLst>
          </p:cNvPr>
          <p:cNvSpPr txBox="1"/>
          <p:nvPr/>
        </p:nvSpPr>
        <p:spPr>
          <a:xfrm>
            <a:off x="2347657" y="3121459"/>
            <a:ext cx="4681819" cy="3597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685800" rtl="0" fontAlgn="auto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th-TH" sz="1500" b="0" i="0" u="none" strike="noStrike" kern="1200" cap="none" spc="0" baseline="0">
                <a:solidFill>
                  <a:srgbClr val="6958DF"/>
                </a:solidFill>
                <a:uFillTx/>
                <a:latin typeface="Mitr Light"/>
                <a:cs typeface="Mitr Light"/>
              </a:rPr>
              <a:t>นางสาววชิราภรณ์ เบิกบาน รหัสนิสิต </a:t>
            </a:r>
            <a:r>
              <a:rPr lang="en-US" sz="1500" b="0" i="0" u="none" strike="noStrike" kern="1200" cap="none" spc="0" baseline="0">
                <a:solidFill>
                  <a:srgbClr val="6958DF"/>
                </a:solidFill>
                <a:uFillTx/>
                <a:latin typeface="Mitr Light"/>
                <a:cs typeface="Mitr Light"/>
              </a:rPr>
              <a:t>6530300996</a:t>
            </a:r>
            <a:endParaRPr lang="th-TH" sz="1500" b="0" i="0" u="none" strike="noStrike" kern="1200" cap="none" spc="0" baseline="0">
              <a:solidFill>
                <a:srgbClr val="6958DF"/>
              </a:solidFill>
              <a:uFillTx/>
              <a:latin typeface="Mitr Light"/>
              <a:cs typeface="Mitr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8">
            <a:extLst>
              <a:ext uri="{FF2B5EF4-FFF2-40B4-BE49-F238E27FC236}">
                <a16:creationId xmlns:a16="http://schemas.microsoft.com/office/drawing/2014/main" id="{F95E4800-4C93-4F78-9F58-8899512BF30C}"/>
              </a:ext>
            </a:extLst>
          </p:cNvPr>
          <p:cNvSpPr/>
          <p:nvPr/>
        </p:nvSpPr>
        <p:spPr>
          <a:xfrm>
            <a:off x="5014514" y="4233150"/>
            <a:ext cx="3108960" cy="340257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5A9DC">
              <a:alpha val="6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Rectangle: Rounded Corners 30">
            <a:extLst>
              <a:ext uri="{FF2B5EF4-FFF2-40B4-BE49-F238E27FC236}">
                <a16:creationId xmlns:a16="http://schemas.microsoft.com/office/drawing/2014/main" id="{58599996-3072-420D-B358-BD93EF10EF6F}"/>
              </a:ext>
            </a:extLst>
          </p:cNvPr>
          <p:cNvSpPr/>
          <p:nvPr/>
        </p:nvSpPr>
        <p:spPr>
          <a:xfrm>
            <a:off x="1081616" y="4233150"/>
            <a:ext cx="3108960" cy="340257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5A9DC">
              <a:alpha val="6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cxnSp>
        <p:nvCxnSpPr>
          <p:cNvPr id="4" name="Straight Connector 26">
            <a:extLst>
              <a:ext uri="{FF2B5EF4-FFF2-40B4-BE49-F238E27FC236}">
                <a16:creationId xmlns:a16="http://schemas.microsoft.com/office/drawing/2014/main" id="{6A843D35-FD69-4FAE-B69F-07B60D8A0A44}"/>
              </a:ext>
            </a:extLst>
          </p:cNvPr>
          <p:cNvCxnSpPr/>
          <p:nvPr/>
        </p:nvCxnSpPr>
        <p:spPr>
          <a:xfrm flipH="1">
            <a:off x="1813172" y="544388"/>
            <a:ext cx="7330828" cy="0"/>
          </a:xfrm>
          <a:prstGeom prst="straightConnector1">
            <a:avLst/>
          </a:prstGeom>
          <a:noFill/>
          <a:ln w="22229" cap="rnd">
            <a:solidFill>
              <a:srgbClr val="6958DF"/>
            </a:solidFill>
            <a:custDash>
              <a:ds d="100000" sp="100000"/>
            </a:custDash>
            <a:round/>
          </a:ln>
        </p:spPr>
      </p:cxnSp>
      <p:grpSp>
        <p:nvGrpSpPr>
          <p:cNvPr id="5" name="Group 19">
            <a:extLst>
              <a:ext uri="{FF2B5EF4-FFF2-40B4-BE49-F238E27FC236}">
                <a16:creationId xmlns:a16="http://schemas.microsoft.com/office/drawing/2014/main" id="{521A7EB7-D8FF-49CB-B4AB-E1ADD84D749B}"/>
              </a:ext>
            </a:extLst>
          </p:cNvPr>
          <p:cNvGrpSpPr/>
          <p:nvPr/>
        </p:nvGrpSpPr>
        <p:grpSpPr>
          <a:xfrm>
            <a:off x="371173" y="410072"/>
            <a:ext cx="1160629" cy="288867"/>
            <a:chOff x="371173" y="410072"/>
            <a:chExt cx="1160629" cy="288867"/>
          </a:xfrm>
        </p:grpSpPr>
        <p:sp>
          <p:nvSpPr>
            <p:cNvPr id="6" name="Oval 20">
              <a:extLst>
                <a:ext uri="{FF2B5EF4-FFF2-40B4-BE49-F238E27FC236}">
                  <a16:creationId xmlns:a16="http://schemas.microsoft.com/office/drawing/2014/main" id="{FA10508C-88BD-49DB-AC3C-2D443AAD14CC}"/>
                </a:ext>
              </a:extLst>
            </p:cNvPr>
            <p:cNvSpPr/>
            <p:nvPr/>
          </p:nvSpPr>
          <p:spPr>
            <a:xfrm rot="16200004">
              <a:off x="371173" y="443356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CF3C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7" name="Oval 21">
              <a:extLst>
                <a:ext uri="{FF2B5EF4-FFF2-40B4-BE49-F238E27FC236}">
                  <a16:creationId xmlns:a16="http://schemas.microsoft.com/office/drawing/2014/main" id="{B813CF4A-DA0C-4E76-8B73-87E741C377FA}"/>
                </a:ext>
              </a:extLst>
            </p:cNvPr>
            <p:cNvSpPr/>
            <p:nvPr/>
          </p:nvSpPr>
          <p:spPr>
            <a:xfrm rot="16200004">
              <a:off x="378900" y="410072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8" name="Oval 22">
              <a:extLst>
                <a:ext uri="{FF2B5EF4-FFF2-40B4-BE49-F238E27FC236}">
                  <a16:creationId xmlns:a16="http://schemas.microsoft.com/office/drawing/2014/main" id="{0A9A9F76-6AA6-4C06-BF4F-D769F9B528BF}"/>
                </a:ext>
              </a:extLst>
            </p:cNvPr>
            <p:cNvSpPr/>
            <p:nvPr/>
          </p:nvSpPr>
          <p:spPr>
            <a:xfrm rot="16200004">
              <a:off x="815974" y="443356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9" name="Oval 23">
              <a:extLst>
                <a:ext uri="{FF2B5EF4-FFF2-40B4-BE49-F238E27FC236}">
                  <a16:creationId xmlns:a16="http://schemas.microsoft.com/office/drawing/2014/main" id="{C8E8FF59-120F-4E72-A538-C39237AD4C25}"/>
                </a:ext>
              </a:extLst>
            </p:cNvPr>
            <p:cNvSpPr/>
            <p:nvPr/>
          </p:nvSpPr>
          <p:spPr>
            <a:xfrm rot="16200004">
              <a:off x="823701" y="410072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0" name="Oval 24">
              <a:extLst>
                <a:ext uri="{FF2B5EF4-FFF2-40B4-BE49-F238E27FC236}">
                  <a16:creationId xmlns:a16="http://schemas.microsoft.com/office/drawing/2014/main" id="{EAFA17A7-5BFE-44D7-86A1-02FFF395FDA9}"/>
                </a:ext>
              </a:extLst>
            </p:cNvPr>
            <p:cNvSpPr/>
            <p:nvPr/>
          </p:nvSpPr>
          <p:spPr>
            <a:xfrm rot="16200004">
              <a:off x="1268501" y="443356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99D7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1" name="Oval 25">
              <a:extLst>
                <a:ext uri="{FF2B5EF4-FFF2-40B4-BE49-F238E27FC236}">
                  <a16:creationId xmlns:a16="http://schemas.microsoft.com/office/drawing/2014/main" id="{14974F85-C922-46EA-9075-2D9888606664}"/>
                </a:ext>
              </a:extLst>
            </p:cNvPr>
            <p:cNvSpPr/>
            <p:nvPr/>
          </p:nvSpPr>
          <p:spPr>
            <a:xfrm rot="16200004">
              <a:off x="1276219" y="410072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grpSp>
        <p:nvGrpSpPr>
          <p:cNvPr id="12" name="กราฟิก 25">
            <a:extLst>
              <a:ext uri="{FF2B5EF4-FFF2-40B4-BE49-F238E27FC236}">
                <a16:creationId xmlns:a16="http://schemas.microsoft.com/office/drawing/2014/main" id="{1AD060FB-C41A-4A3C-A1EF-F853143C64AD}"/>
              </a:ext>
            </a:extLst>
          </p:cNvPr>
          <p:cNvGrpSpPr/>
          <p:nvPr/>
        </p:nvGrpSpPr>
        <p:grpSpPr>
          <a:xfrm>
            <a:off x="2244257" y="1034524"/>
            <a:ext cx="4655484" cy="3538874"/>
            <a:chOff x="2244257" y="1034524"/>
            <a:chExt cx="4655484" cy="3538874"/>
          </a:xfrm>
        </p:grpSpPr>
        <p:sp>
          <p:nvSpPr>
            <p:cNvPr id="13" name="รูปแบบอิสระ: รูปร่าง 45">
              <a:extLst>
                <a:ext uri="{FF2B5EF4-FFF2-40B4-BE49-F238E27FC236}">
                  <a16:creationId xmlns:a16="http://schemas.microsoft.com/office/drawing/2014/main" id="{A8CF654B-017D-4EF4-AAD9-BAB937FA4378}"/>
                </a:ext>
              </a:extLst>
            </p:cNvPr>
            <p:cNvSpPr/>
            <p:nvPr/>
          </p:nvSpPr>
          <p:spPr>
            <a:xfrm>
              <a:off x="3978901" y="3969291"/>
              <a:ext cx="1362209" cy="52691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93460"/>
                <a:gd name="f7" fmla="val 681823"/>
                <a:gd name="f8" fmla="val 130022"/>
                <a:gd name="f9" fmla="val 1569781"/>
                <a:gd name="f10" fmla="val 681824"/>
                <a:gd name="f11" fmla="+- 0 0 -90"/>
                <a:gd name="f12" fmla="*/ f3 1 1693460"/>
                <a:gd name="f13" fmla="*/ f4 1 68182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693460"/>
                <a:gd name="f22" fmla="*/ f18 1 681823"/>
                <a:gd name="f23" fmla="*/ 130022 f19 1"/>
                <a:gd name="f24" fmla="*/ 0 f18 1"/>
                <a:gd name="f25" fmla="*/ 1569781 f19 1"/>
                <a:gd name="f26" fmla="*/ 1693460 f19 1"/>
                <a:gd name="f27" fmla="*/ 681824 f18 1"/>
                <a:gd name="f28" fmla="*/ 0 f19 1"/>
                <a:gd name="f29" fmla="+- f20 0 f1"/>
                <a:gd name="f30" fmla="*/ f23 1 1693460"/>
                <a:gd name="f31" fmla="*/ f24 1 681823"/>
                <a:gd name="f32" fmla="*/ f25 1 1693460"/>
                <a:gd name="f33" fmla="*/ f26 1 1693460"/>
                <a:gd name="f34" fmla="*/ f27 1 681823"/>
                <a:gd name="f35" fmla="*/ f28 1 1693460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1"/>
                <a:gd name="f44" fmla="*/ f34 1 f22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2 1"/>
                <a:gd name="f54" fmla="*/ f44 f13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3" y="f54"/>
                </a:cxn>
                <a:cxn ang="f29">
                  <a:pos x="f55" y="f54"/>
                </a:cxn>
              </a:cxnLst>
              <a:rect l="f46" t="f49" r="f47" b="f48"/>
              <a:pathLst>
                <a:path w="1693460" h="681823">
                  <a:moveTo>
                    <a:pt x="f8" y="f5"/>
                  </a:moveTo>
                  <a:lnTo>
                    <a:pt x="f9" y="f5"/>
                  </a:lnTo>
                  <a:lnTo>
                    <a:pt x="f6" y="f10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F6F6F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6958DF"/>
                </a:solidFill>
                <a:uFillTx/>
                <a:latin typeface="Mitr Light"/>
                <a:cs typeface="Mitr Light"/>
              </a:endParaRPr>
            </a:p>
          </p:txBody>
        </p:sp>
        <p:grpSp>
          <p:nvGrpSpPr>
            <p:cNvPr id="14" name="กราฟิก 25">
              <a:extLst>
                <a:ext uri="{FF2B5EF4-FFF2-40B4-BE49-F238E27FC236}">
                  <a16:creationId xmlns:a16="http://schemas.microsoft.com/office/drawing/2014/main" id="{FF04E0ED-8597-4505-9ADE-20BDD757BCD5}"/>
                </a:ext>
              </a:extLst>
            </p:cNvPr>
            <p:cNvGrpSpPr/>
            <p:nvPr/>
          </p:nvGrpSpPr>
          <p:grpSpPr>
            <a:xfrm>
              <a:off x="4046503" y="3969291"/>
              <a:ext cx="1228286" cy="189939"/>
              <a:chOff x="4046503" y="3969291"/>
              <a:chExt cx="1228286" cy="189939"/>
            </a:xfrm>
          </p:grpSpPr>
          <p:sp>
            <p:nvSpPr>
              <p:cNvPr id="15" name="รูปแบบอิสระ: รูปร่าง 47">
                <a:extLst>
                  <a:ext uri="{FF2B5EF4-FFF2-40B4-BE49-F238E27FC236}">
                    <a16:creationId xmlns:a16="http://schemas.microsoft.com/office/drawing/2014/main" id="{10E9509B-E5B7-49AA-B416-5EC08C0C3F86}"/>
                  </a:ext>
                </a:extLst>
              </p:cNvPr>
              <p:cNvSpPr/>
              <p:nvPr/>
            </p:nvSpPr>
            <p:spPr>
              <a:xfrm>
                <a:off x="4063081" y="3969291"/>
                <a:ext cx="1197671" cy="10660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88912"/>
                  <a:gd name="f7" fmla="val 137950"/>
                  <a:gd name="f8" fmla="val 1488913"/>
                  <a:gd name="f9" fmla="val 136365"/>
                  <a:gd name="f10" fmla="val 1465128"/>
                  <a:gd name="f11" fmla="val 25370"/>
                  <a:gd name="f12" fmla="+- 0 0 -90"/>
                  <a:gd name="f13" fmla="*/ f3 1 1488912"/>
                  <a:gd name="f14" fmla="*/ f4 1 13795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88912"/>
                  <a:gd name="f23" fmla="*/ f19 1 137950"/>
                  <a:gd name="f24" fmla="*/ 1488913 f20 1"/>
                  <a:gd name="f25" fmla="*/ 136365 f19 1"/>
                  <a:gd name="f26" fmla="*/ 1465128 f20 1"/>
                  <a:gd name="f27" fmla="*/ 0 f19 1"/>
                  <a:gd name="f28" fmla="*/ 25370 f20 1"/>
                  <a:gd name="f29" fmla="*/ 0 f20 1"/>
                  <a:gd name="f30" fmla="*/ 137950 f19 1"/>
                  <a:gd name="f31" fmla="+- f21 0 f1"/>
                  <a:gd name="f32" fmla="*/ f24 1 1488912"/>
                  <a:gd name="f33" fmla="*/ f25 1 137950"/>
                  <a:gd name="f34" fmla="*/ f26 1 1488912"/>
                  <a:gd name="f35" fmla="*/ f27 1 137950"/>
                  <a:gd name="f36" fmla="*/ f28 1 1488912"/>
                  <a:gd name="f37" fmla="*/ f29 1 1488912"/>
                  <a:gd name="f38" fmla="*/ f30 1 137950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88912" h="13795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AAA9A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" name="รูปแบบอิสระ: รูปร่าง 48">
                <a:extLst>
                  <a:ext uri="{FF2B5EF4-FFF2-40B4-BE49-F238E27FC236}">
                    <a16:creationId xmlns:a16="http://schemas.microsoft.com/office/drawing/2014/main" id="{2BEDAB9C-C334-4053-8BDE-5FE07E411BDF}"/>
                  </a:ext>
                </a:extLst>
              </p:cNvPr>
              <p:cNvSpPr/>
              <p:nvPr/>
            </p:nvSpPr>
            <p:spPr>
              <a:xfrm>
                <a:off x="4061810" y="3970516"/>
                <a:ext cx="1198942" cy="10660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0498"/>
                  <a:gd name="f7" fmla="val 137950"/>
                  <a:gd name="f8" fmla="val 1490499"/>
                  <a:gd name="f9" fmla="val 136364"/>
                  <a:gd name="f10" fmla="val 1466714"/>
                  <a:gd name="f11" fmla="val 26956"/>
                  <a:gd name="f12" fmla="+- 0 0 -90"/>
                  <a:gd name="f13" fmla="*/ f3 1 1490498"/>
                  <a:gd name="f14" fmla="*/ f4 1 13795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0498"/>
                  <a:gd name="f23" fmla="*/ f19 1 137950"/>
                  <a:gd name="f24" fmla="*/ 1490499 f20 1"/>
                  <a:gd name="f25" fmla="*/ 136364 f19 1"/>
                  <a:gd name="f26" fmla="*/ 1466714 f20 1"/>
                  <a:gd name="f27" fmla="*/ 0 f19 1"/>
                  <a:gd name="f28" fmla="*/ 26956 f20 1"/>
                  <a:gd name="f29" fmla="*/ 0 f20 1"/>
                  <a:gd name="f30" fmla="*/ 137950 f19 1"/>
                  <a:gd name="f31" fmla="+- f21 0 f1"/>
                  <a:gd name="f32" fmla="*/ f24 1 1490498"/>
                  <a:gd name="f33" fmla="*/ f25 1 137950"/>
                  <a:gd name="f34" fmla="*/ f26 1 1490498"/>
                  <a:gd name="f35" fmla="*/ f27 1 137950"/>
                  <a:gd name="f36" fmla="*/ f28 1 1490498"/>
                  <a:gd name="f37" fmla="*/ f29 1 1490498"/>
                  <a:gd name="f38" fmla="*/ f30 1 137950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0498" h="13795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ABAAA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" name="รูปแบบอิสระ: รูปร่าง 49">
                <a:extLst>
                  <a:ext uri="{FF2B5EF4-FFF2-40B4-BE49-F238E27FC236}">
                    <a16:creationId xmlns:a16="http://schemas.microsoft.com/office/drawing/2014/main" id="{4B8DF828-83D0-42EB-A239-F56BFBE88C3C}"/>
                  </a:ext>
                </a:extLst>
              </p:cNvPr>
              <p:cNvSpPr/>
              <p:nvPr/>
            </p:nvSpPr>
            <p:spPr>
              <a:xfrm>
                <a:off x="4061810" y="3971742"/>
                <a:ext cx="1200223" cy="10660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7950"/>
                  <a:gd name="f8" fmla="val 136365"/>
                  <a:gd name="f9" fmla="val 1466714"/>
                  <a:gd name="f10" fmla="val 26956"/>
                  <a:gd name="f11" fmla="val 137951"/>
                  <a:gd name="f12" fmla="+- 0 0 -90"/>
                  <a:gd name="f13" fmla="*/ f3 1 1492084"/>
                  <a:gd name="f14" fmla="*/ f4 1 13795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2084"/>
                  <a:gd name="f23" fmla="*/ f19 1 137950"/>
                  <a:gd name="f24" fmla="*/ 1492084 f20 1"/>
                  <a:gd name="f25" fmla="*/ 136365 f19 1"/>
                  <a:gd name="f26" fmla="*/ 1466714 f20 1"/>
                  <a:gd name="f27" fmla="*/ 0 f19 1"/>
                  <a:gd name="f28" fmla="*/ 26956 f20 1"/>
                  <a:gd name="f29" fmla="*/ 0 f20 1"/>
                  <a:gd name="f30" fmla="*/ 137951 f19 1"/>
                  <a:gd name="f31" fmla="+- f21 0 f1"/>
                  <a:gd name="f32" fmla="*/ f24 1 1492084"/>
                  <a:gd name="f33" fmla="*/ f25 1 137950"/>
                  <a:gd name="f34" fmla="*/ f26 1 1492084"/>
                  <a:gd name="f35" fmla="*/ f27 1 137950"/>
                  <a:gd name="f36" fmla="*/ f28 1 1492084"/>
                  <a:gd name="f37" fmla="*/ f29 1 1492084"/>
                  <a:gd name="f38" fmla="*/ f30 1 137950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2084" h="137950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11"/>
                    </a:lnTo>
                    <a:close/>
                  </a:path>
                </a:pathLst>
              </a:custGeom>
              <a:solidFill>
                <a:srgbClr val="ACABA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" name="รูปแบบอิสระ: รูปร่าง 50">
                <a:extLst>
                  <a:ext uri="{FF2B5EF4-FFF2-40B4-BE49-F238E27FC236}">
                    <a16:creationId xmlns:a16="http://schemas.microsoft.com/office/drawing/2014/main" id="{31F5ED3A-CD59-407B-9FAA-4D0DD9B06CAB}"/>
                  </a:ext>
                </a:extLst>
              </p:cNvPr>
              <p:cNvSpPr/>
              <p:nvPr/>
            </p:nvSpPr>
            <p:spPr>
              <a:xfrm>
                <a:off x="4061810" y="3971742"/>
                <a:ext cx="1200223" cy="10783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9536"/>
                  <a:gd name="f8" fmla="val 137951"/>
                  <a:gd name="f9" fmla="val 1466714"/>
                  <a:gd name="f10" fmla="val 26956"/>
                  <a:gd name="f11" fmla="+- 0 0 -90"/>
                  <a:gd name="f12" fmla="*/ f3 1 1492084"/>
                  <a:gd name="f13" fmla="*/ f4 1 139536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492084"/>
                  <a:gd name="f22" fmla="*/ f18 1 139536"/>
                  <a:gd name="f23" fmla="*/ 1492084 f19 1"/>
                  <a:gd name="f24" fmla="*/ 137951 f18 1"/>
                  <a:gd name="f25" fmla="*/ 1466714 f19 1"/>
                  <a:gd name="f26" fmla="*/ 0 f18 1"/>
                  <a:gd name="f27" fmla="*/ 26956 f19 1"/>
                  <a:gd name="f28" fmla="*/ 0 f19 1"/>
                  <a:gd name="f29" fmla="*/ 139536 f18 1"/>
                  <a:gd name="f30" fmla="+- f20 0 f1"/>
                  <a:gd name="f31" fmla="*/ f23 1 1492084"/>
                  <a:gd name="f32" fmla="*/ f24 1 139536"/>
                  <a:gd name="f33" fmla="*/ f25 1 1492084"/>
                  <a:gd name="f34" fmla="*/ f26 1 139536"/>
                  <a:gd name="f35" fmla="*/ f27 1 1492084"/>
                  <a:gd name="f36" fmla="*/ f28 1 1492084"/>
                  <a:gd name="f37" fmla="*/ f29 1 139536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492084" h="139536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ADACA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" name="รูปแบบอิสระ: รูปร่าง 51">
                <a:extLst>
                  <a:ext uri="{FF2B5EF4-FFF2-40B4-BE49-F238E27FC236}">
                    <a16:creationId xmlns:a16="http://schemas.microsoft.com/office/drawing/2014/main" id="{67C6388D-5F51-49B9-80E7-EEBA14539406}"/>
                  </a:ext>
                </a:extLst>
              </p:cNvPr>
              <p:cNvSpPr/>
              <p:nvPr/>
            </p:nvSpPr>
            <p:spPr>
              <a:xfrm>
                <a:off x="4061810" y="3972967"/>
                <a:ext cx="1200223" cy="10783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9536"/>
                  <a:gd name="f8" fmla="val 136365"/>
                  <a:gd name="f9" fmla="val 1466714"/>
                  <a:gd name="f10" fmla="val 26956"/>
                  <a:gd name="f11" fmla="+- 0 0 -90"/>
                  <a:gd name="f12" fmla="*/ f3 1 1492084"/>
                  <a:gd name="f13" fmla="*/ f4 1 139536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492084"/>
                  <a:gd name="f22" fmla="*/ f18 1 139536"/>
                  <a:gd name="f23" fmla="*/ 1492084 f19 1"/>
                  <a:gd name="f24" fmla="*/ 136365 f18 1"/>
                  <a:gd name="f25" fmla="*/ 1466714 f19 1"/>
                  <a:gd name="f26" fmla="*/ 0 f18 1"/>
                  <a:gd name="f27" fmla="*/ 26956 f19 1"/>
                  <a:gd name="f28" fmla="*/ 0 f19 1"/>
                  <a:gd name="f29" fmla="*/ 139536 f18 1"/>
                  <a:gd name="f30" fmla="+- f20 0 f1"/>
                  <a:gd name="f31" fmla="*/ f23 1 1492084"/>
                  <a:gd name="f32" fmla="*/ f24 1 139536"/>
                  <a:gd name="f33" fmla="*/ f25 1 1492084"/>
                  <a:gd name="f34" fmla="*/ f26 1 139536"/>
                  <a:gd name="f35" fmla="*/ f27 1 1492084"/>
                  <a:gd name="f36" fmla="*/ f28 1 1492084"/>
                  <a:gd name="f37" fmla="*/ f29 1 139536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492084" h="139536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AEADA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0" name="รูปแบบอิสระ: รูปร่าง 52">
                <a:extLst>
                  <a:ext uri="{FF2B5EF4-FFF2-40B4-BE49-F238E27FC236}">
                    <a16:creationId xmlns:a16="http://schemas.microsoft.com/office/drawing/2014/main" id="{FE22B1CA-1CE6-4C4F-8CB1-BDB2D29552B4}"/>
                  </a:ext>
                </a:extLst>
              </p:cNvPr>
              <p:cNvSpPr/>
              <p:nvPr/>
            </p:nvSpPr>
            <p:spPr>
              <a:xfrm>
                <a:off x="4061810" y="3974192"/>
                <a:ext cx="1200223" cy="10660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7950"/>
                  <a:gd name="f8" fmla="val 136365"/>
                  <a:gd name="f9" fmla="val 1466714"/>
                  <a:gd name="f10" fmla="val 26956"/>
                  <a:gd name="f11" fmla="val 137951"/>
                  <a:gd name="f12" fmla="+- 0 0 -90"/>
                  <a:gd name="f13" fmla="*/ f3 1 1492084"/>
                  <a:gd name="f14" fmla="*/ f4 1 13795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2084"/>
                  <a:gd name="f23" fmla="*/ f19 1 137950"/>
                  <a:gd name="f24" fmla="*/ 1492084 f20 1"/>
                  <a:gd name="f25" fmla="*/ 136365 f19 1"/>
                  <a:gd name="f26" fmla="*/ 1466714 f20 1"/>
                  <a:gd name="f27" fmla="*/ 0 f19 1"/>
                  <a:gd name="f28" fmla="*/ 26956 f20 1"/>
                  <a:gd name="f29" fmla="*/ 0 f20 1"/>
                  <a:gd name="f30" fmla="*/ 137951 f19 1"/>
                  <a:gd name="f31" fmla="+- f21 0 f1"/>
                  <a:gd name="f32" fmla="*/ f24 1 1492084"/>
                  <a:gd name="f33" fmla="*/ f25 1 137950"/>
                  <a:gd name="f34" fmla="*/ f26 1 1492084"/>
                  <a:gd name="f35" fmla="*/ f27 1 137950"/>
                  <a:gd name="f36" fmla="*/ f28 1 1492084"/>
                  <a:gd name="f37" fmla="*/ f29 1 1492084"/>
                  <a:gd name="f38" fmla="*/ f30 1 137950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2084" h="137950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11"/>
                    </a:lnTo>
                    <a:close/>
                  </a:path>
                </a:pathLst>
              </a:custGeom>
              <a:solidFill>
                <a:srgbClr val="AFAEA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1" name="รูปแบบอิสระ: รูปร่าง 53">
                <a:extLst>
                  <a:ext uri="{FF2B5EF4-FFF2-40B4-BE49-F238E27FC236}">
                    <a16:creationId xmlns:a16="http://schemas.microsoft.com/office/drawing/2014/main" id="{83E12D1B-3E5E-4FBD-8545-5BC3F743D61A}"/>
                  </a:ext>
                </a:extLst>
              </p:cNvPr>
              <p:cNvSpPr/>
              <p:nvPr/>
            </p:nvSpPr>
            <p:spPr>
              <a:xfrm>
                <a:off x="4061810" y="3974192"/>
                <a:ext cx="1200223" cy="10783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9535"/>
                  <a:gd name="f8" fmla="val 137951"/>
                  <a:gd name="f9" fmla="val 1466714"/>
                  <a:gd name="f10" fmla="val 25370"/>
                  <a:gd name="f11" fmla="val 139536"/>
                  <a:gd name="f12" fmla="+- 0 0 -90"/>
                  <a:gd name="f13" fmla="*/ f3 1 1492084"/>
                  <a:gd name="f14" fmla="*/ f4 1 139535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2084"/>
                  <a:gd name="f23" fmla="*/ f19 1 139535"/>
                  <a:gd name="f24" fmla="*/ 1492084 f20 1"/>
                  <a:gd name="f25" fmla="*/ 137951 f19 1"/>
                  <a:gd name="f26" fmla="*/ 1466714 f20 1"/>
                  <a:gd name="f27" fmla="*/ 0 f19 1"/>
                  <a:gd name="f28" fmla="*/ 25370 f20 1"/>
                  <a:gd name="f29" fmla="*/ 0 f20 1"/>
                  <a:gd name="f30" fmla="*/ 139536 f19 1"/>
                  <a:gd name="f31" fmla="+- f21 0 f1"/>
                  <a:gd name="f32" fmla="*/ f24 1 1492084"/>
                  <a:gd name="f33" fmla="*/ f25 1 139535"/>
                  <a:gd name="f34" fmla="*/ f26 1 1492084"/>
                  <a:gd name="f35" fmla="*/ f27 1 139535"/>
                  <a:gd name="f36" fmla="*/ f28 1 1492084"/>
                  <a:gd name="f37" fmla="*/ f29 1 1492084"/>
                  <a:gd name="f38" fmla="*/ f30 1 139535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2084" h="13953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11"/>
                    </a:lnTo>
                    <a:close/>
                  </a:path>
                </a:pathLst>
              </a:custGeom>
              <a:solidFill>
                <a:srgbClr val="B0AFA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2" name="รูปแบบอิสระ: รูปร่าง 54">
                <a:extLst>
                  <a:ext uri="{FF2B5EF4-FFF2-40B4-BE49-F238E27FC236}">
                    <a16:creationId xmlns:a16="http://schemas.microsoft.com/office/drawing/2014/main" id="{3641B77F-7043-4F76-B57F-57E824CF24EA}"/>
                  </a:ext>
                </a:extLst>
              </p:cNvPr>
              <p:cNvSpPr/>
              <p:nvPr/>
            </p:nvSpPr>
            <p:spPr>
              <a:xfrm>
                <a:off x="4061810" y="3975418"/>
                <a:ext cx="1200223" cy="10783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9535"/>
                  <a:gd name="f8" fmla="val 137950"/>
                  <a:gd name="f9" fmla="val 1466714"/>
                  <a:gd name="f10" fmla="val 25370"/>
                  <a:gd name="f11" fmla="val 139536"/>
                  <a:gd name="f12" fmla="+- 0 0 -90"/>
                  <a:gd name="f13" fmla="*/ f3 1 1492084"/>
                  <a:gd name="f14" fmla="*/ f4 1 139535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2084"/>
                  <a:gd name="f23" fmla="*/ f19 1 139535"/>
                  <a:gd name="f24" fmla="*/ 1492084 f20 1"/>
                  <a:gd name="f25" fmla="*/ 137950 f19 1"/>
                  <a:gd name="f26" fmla="*/ 1466714 f20 1"/>
                  <a:gd name="f27" fmla="*/ 0 f19 1"/>
                  <a:gd name="f28" fmla="*/ 25370 f20 1"/>
                  <a:gd name="f29" fmla="*/ 0 f20 1"/>
                  <a:gd name="f30" fmla="*/ 139536 f19 1"/>
                  <a:gd name="f31" fmla="+- f21 0 f1"/>
                  <a:gd name="f32" fmla="*/ f24 1 1492084"/>
                  <a:gd name="f33" fmla="*/ f25 1 139535"/>
                  <a:gd name="f34" fmla="*/ f26 1 1492084"/>
                  <a:gd name="f35" fmla="*/ f27 1 139535"/>
                  <a:gd name="f36" fmla="*/ f28 1 1492084"/>
                  <a:gd name="f37" fmla="*/ f29 1 1492084"/>
                  <a:gd name="f38" fmla="*/ f30 1 139535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2084" h="13953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11"/>
                    </a:lnTo>
                    <a:close/>
                  </a:path>
                </a:pathLst>
              </a:custGeom>
              <a:solidFill>
                <a:srgbClr val="B1B0B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3" name="รูปแบบอิสระ: รูปร่าง 55">
                <a:extLst>
                  <a:ext uri="{FF2B5EF4-FFF2-40B4-BE49-F238E27FC236}">
                    <a16:creationId xmlns:a16="http://schemas.microsoft.com/office/drawing/2014/main" id="{60E8CDE0-6B0E-42F4-B5F3-015BDECE438C}"/>
                  </a:ext>
                </a:extLst>
              </p:cNvPr>
              <p:cNvSpPr/>
              <p:nvPr/>
            </p:nvSpPr>
            <p:spPr>
              <a:xfrm>
                <a:off x="4060530" y="3975418"/>
                <a:ext cx="1201494" cy="10906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3670"/>
                  <a:gd name="f7" fmla="val 141121"/>
                  <a:gd name="f8" fmla="val 139536"/>
                  <a:gd name="f9" fmla="val 1469886"/>
                  <a:gd name="f10" fmla="val 26956"/>
                  <a:gd name="f11" fmla="val 1586"/>
                  <a:gd name="f12" fmla="val 141122"/>
                  <a:gd name="f13" fmla="+- 0 0 -90"/>
                  <a:gd name="f14" fmla="*/ f3 1 1493670"/>
                  <a:gd name="f15" fmla="*/ f4 1 14112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493670"/>
                  <a:gd name="f24" fmla="*/ f20 1 141121"/>
                  <a:gd name="f25" fmla="*/ 1493670 f21 1"/>
                  <a:gd name="f26" fmla="*/ 139536 f20 1"/>
                  <a:gd name="f27" fmla="*/ 1469886 f21 1"/>
                  <a:gd name="f28" fmla="*/ 0 f20 1"/>
                  <a:gd name="f29" fmla="*/ 26956 f21 1"/>
                  <a:gd name="f30" fmla="*/ 1586 f20 1"/>
                  <a:gd name="f31" fmla="*/ 0 f21 1"/>
                  <a:gd name="f32" fmla="*/ 141122 f20 1"/>
                  <a:gd name="f33" fmla="+- f22 0 f1"/>
                  <a:gd name="f34" fmla="*/ f25 1 1493670"/>
                  <a:gd name="f35" fmla="*/ f26 1 141121"/>
                  <a:gd name="f36" fmla="*/ f27 1 1493670"/>
                  <a:gd name="f37" fmla="*/ f28 1 141121"/>
                  <a:gd name="f38" fmla="*/ f29 1 1493670"/>
                  <a:gd name="f39" fmla="*/ f30 1 141121"/>
                  <a:gd name="f40" fmla="*/ f31 1 1493670"/>
                  <a:gd name="f41" fmla="*/ f32 1 141121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493670" h="141121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B2B1B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4" name="รูปแบบอิสระ: รูปร่าง 56">
                <a:extLst>
                  <a:ext uri="{FF2B5EF4-FFF2-40B4-BE49-F238E27FC236}">
                    <a16:creationId xmlns:a16="http://schemas.microsoft.com/office/drawing/2014/main" id="{4B531320-8701-4517-BFBF-491084F668B0}"/>
                  </a:ext>
                </a:extLst>
              </p:cNvPr>
              <p:cNvSpPr/>
              <p:nvPr/>
            </p:nvSpPr>
            <p:spPr>
              <a:xfrm>
                <a:off x="4060530" y="3976643"/>
                <a:ext cx="1202774" cy="10906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5255"/>
                  <a:gd name="f7" fmla="val 141121"/>
                  <a:gd name="f8" fmla="val 1495256"/>
                  <a:gd name="f9" fmla="val 137950"/>
                  <a:gd name="f10" fmla="val 1469886"/>
                  <a:gd name="f11" fmla="val 26956"/>
                  <a:gd name="f12" fmla="val 141122"/>
                  <a:gd name="f13" fmla="+- 0 0 -90"/>
                  <a:gd name="f14" fmla="*/ f3 1 1495255"/>
                  <a:gd name="f15" fmla="*/ f4 1 14112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495255"/>
                  <a:gd name="f24" fmla="*/ f20 1 141121"/>
                  <a:gd name="f25" fmla="*/ 1495256 f21 1"/>
                  <a:gd name="f26" fmla="*/ 137950 f20 1"/>
                  <a:gd name="f27" fmla="*/ 1469886 f21 1"/>
                  <a:gd name="f28" fmla="*/ 0 f20 1"/>
                  <a:gd name="f29" fmla="*/ 26956 f21 1"/>
                  <a:gd name="f30" fmla="*/ 0 f21 1"/>
                  <a:gd name="f31" fmla="*/ 141122 f20 1"/>
                  <a:gd name="f32" fmla="+- f22 0 f1"/>
                  <a:gd name="f33" fmla="*/ f25 1 1495255"/>
                  <a:gd name="f34" fmla="*/ f26 1 141121"/>
                  <a:gd name="f35" fmla="*/ f27 1 1495255"/>
                  <a:gd name="f36" fmla="*/ f28 1 141121"/>
                  <a:gd name="f37" fmla="*/ f29 1 1495255"/>
                  <a:gd name="f38" fmla="*/ f30 1 1495255"/>
                  <a:gd name="f39" fmla="*/ f31 1 141121"/>
                  <a:gd name="f40" fmla="*/ f16 1 f23"/>
                  <a:gd name="f41" fmla="*/ f17 1 f23"/>
                  <a:gd name="f42" fmla="*/ f16 1 f24"/>
                  <a:gd name="f43" fmla="*/ f18 1 f24"/>
                  <a:gd name="f44" fmla="*/ f33 1 f23"/>
                  <a:gd name="f45" fmla="*/ f34 1 f24"/>
                  <a:gd name="f46" fmla="*/ f35 1 f23"/>
                  <a:gd name="f47" fmla="*/ f36 1 f24"/>
                  <a:gd name="f48" fmla="*/ f37 1 f23"/>
                  <a:gd name="f49" fmla="*/ f38 1 f23"/>
                  <a:gd name="f50" fmla="*/ f39 1 f24"/>
                  <a:gd name="f51" fmla="*/ f40 f14 1"/>
                  <a:gd name="f52" fmla="*/ f41 f14 1"/>
                  <a:gd name="f53" fmla="*/ f43 f15 1"/>
                  <a:gd name="f54" fmla="*/ f42 f15 1"/>
                  <a:gd name="f55" fmla="*/ f44 f14 1"/>
                  <a:gd name="f56" fmla="*/ f45 f15 1"/>
                  <a:gd name="f57" fmla="*/ f46 f14 1"/>
                  <a:gd name="f58" fmla="*/ f47 f15 1"/>
                  <a:gd name="f59" fmla="*/ f48 f14 1"/>
                  <a:gd name="f60" fmla="*/ f49 f14 1"/>
                  <a:gd name="f61" fmla="*/ f50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5" y="f56"/>
                  </a:cxn>
                  <a:cxn ang="f32">
                    <a:pos x="f57" y="f58"/>
                  </a:cxn>
                  <a:cxn ang="f32">
                    <a:pos x="f59" y="f58"/>
                  </a:cxn>
                  <a:cxn ang="f32">
                    <a:pos x="f60" y="f61"/>
                  </a:cxn>
                </a:cxnLst>
                <a:rect l="f51" t="f54" r="f52" b="f53"/>
                <a:pathLst>
                  <a:path w="1495255" h="141121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B3B2B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5" name="รูปแบบอิสระ: รูปร่าง 57">
                <a:extLst>
                  <a:ext uri="{FF2B5EF4-FFF2-40B4-BE49-F238E27FC236}">
                    <a16:creationId xmlns:a16="http://schemas.microsoft.com/office/drawing/2014/main" id="{AEA1DD29-F584-4C30-A9C1-681DC4274066}"/>
                  </a:ext>
                </a:extLst>
              </p:cNvPr>
              <p:cNvSpPr/>
              <p:nvPr/>
            </p:nvSpPr>
            <p:spPr>
              <a:xfrm>
                <a:off x="4060530" y="3977868"/>
                <a:ext cx="1202774" cy="10906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5255"/>
                  <a:gd name="f7" fmla="val 141122"/>
                  <a:gd name="f8" fmla="val 1495256"/>
                  <a:gd name="f9" fmla="val 137951"/>
                  <a:gd name="f10" fmla="val 1469886"/>
                  <a:gd name="f11" fmla="val 26956"/>
                  <a:gd name="f12" fmla="+- 0 0 -90"/>
                  <a:gd name="f13" fmla="*/ f3 1 1495255"/>
                  <a:gd name="f14" fmla="*/ f4 1 141122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5255"/>
                  <a:gd name="f23" fmla="*/ f19 1 141122"/>
                  <a:gd name="f24" fmla="*/ 1495256 f20 1"/>
                  <a:gd name="f25" fmla="*/ 137951 f19 1"/>
                  <a:gd name="f26" fmla="*/ 1469886 f20 1"/>
                  <a:gd name="f27" fmla="*/ 0 f19 1"/>
                  <a:gd name="f28" fmla="*/ 26956 f20 1"/>
                  <a:gd name="f29" fmla="*/ 0 f20 1"/>
                  <a:gd name="f30" fmla="*/ 141122 f19 1"/>
                  <a:gd name="f31" fmla="+- f21 0 f1"/>
                  <a:gd name="f32" fmla="*/ f24 1 1495255"/>
                  <a:gd name="f33" fmla="*/ f25 1 141122"/>
                  <a:gd name="f34" fmla="*/ f26 1 1495255"/>
                  <a:gd name="f35" fmla="*/ f27 1 141122"/>
                  <a:gd name="f36" fmla="*/ f28 1 1495255"/>
                  <a:gd name="f37" fmla="*/ f29 1 1495255"/>
                  <a:gd name="f38" fmla="*/ f30 1 141122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5255" h="14112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4B3B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6" name="รูปแบบอิสระ: รูปร่าง 58">
                <a:extLst>
                  <a:ext uri="{FF2B5EF4-FFF2-40B4-BE49-F238E27FC236}">
                    <a16:creationId xmlns:a16="http://schemas.microsoft.com/office/drawing/2014/main" id="{9F78924A-2955-4C85-AC96-A1CB93FFD3B7}"/>
                  </a:ext>
                </a:extLst>
              </p:cNvPr>
              <p:cNvSpPr/>
              <p:nvPr/>
            </p:nvSpPr>
            <p:spPr>
              <a:xfrm>
                <a:off x="4060530" y="3977868"/>
                <a:ext cx="1202774" cy="11028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5255"/>
                  <a:gd name="f7" fmla="val 142707"/>
                  <a:gd name="f8" fmla="val 1495256"/>
                  <a:gd name="f9" fmla="val 139536"/>
                  <a:gd name="f10" fmla="val 1469886"/>
                  <a:gd name="f11" fmla="val 26956"/>
                  <a:gd name="f12" fmla="val 1586"/>
                  <a:gd name="f13" fmla="+- 0 0 -90"/>
                  <a:gd name="f14" fmla="*/ f3 1 1495255"/>
                  <a:gd name="f15" fmla="*/ f4 1 142707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495255"/>
                  <a:gd name="f24" fmla="*/ f20 1 142707"/>
                  <a:gd name="f25" fmla="*/ 1495256 f21 1"/>
                  <a:gd name="f26" fmla="*/ 139536 f20 1"/>
                  <a:gd name="f27" fmla="*/ 1469886 f21 1"/>
                  <a:gd name="f28" fmla="*/ 0 f20 1"/>
                  <a:gd name="f29" fmla="*/ 26956 f21 1"/>
                  <a:gd name="f30" fmla="*/ 1586 f20 1"/>
                  <a:gd name="f31" fmla="*/ 0 f21 1"/>
                  <a:gd name="f32" fmla="*/ 142707 f20 1"/>
                  <a:gd name="f33" fmla="+- f22 0 f1"/>
                  <a:gd name="f34" fmla="*/ f25 1 1495255"/>
                  <a:gd name="f35" fmla="*/ f26 1 142707"/>
                  <a:gd name="f36" fmla="*/ f27 1 1495255"/>
                  <a:gd name="f37" fmla="*/ f28 1 142707"/>
                  <a:gd name="f38" fmla="*/ f29 1 1495255"/>
                  <a:gd name="f39" fmla="*/ f30 1 142707"/>
                  <a:gd name="f40" fmla="*/ f31 1 1495255"/>
                  <a:gd name="f41" fmla="*/ f32 1 142707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495255" h="142707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5B4B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7" name="รูปแบบอิสระ: รูปร่าง 59">
                <a:extLst>
                  <a:ext uri="{FF2B5EF4-FFF2-40B4-BE49-F238E27FC236}">
                    <a16:creationId xmlns:a16="http://schemas.microsoft.com/office/drawing/2014/main" id="{71CA7ECD-5941-4393-B29C-AB9D53EAA65D}"/>
                  </a:ext>
                </a:extLst>
              </p:cNvPr>
              <p:cNvSpPr/>
              <p:nvPr/>
            </p:nvSpPr>
            <p:spPr>
              <a:xfrm>
                <a:off x="4060530" y="3979093"/>
                <a:ext cx="1202774" cy="10906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5255"/>
                  <a:gd name="f7" fmla="val 141121"/>
                  <a:gd name="f8" fmla="val 1495256"/>
                  <a:gd name="f9" fmla="val 139536"/>
                  <a:gd name="f10" fmla="val 1469886"/>
                  <a:gd name="f11" fmla="val 26956"/>
                  <a:gd name="f12" fmla="val 1586"/>
                  <a:gd name="f13" fmla="val 141122"/>
                  <a:gd name="f14" fmla="+- 0 0 -90"/>
                  <a:gd name="f15" fmla="*/ f3 1 1495255"/>
                  <a:gd name="f16" fmla="*/ f4 1 141121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495255"/>
                  <a:gd name="f25" fmla="*/ f21 1 141121"/>
                  <a:gd name="f26" fmla="*/ 1495256 f22 1"/>
                  <a:gd name="f27" fmla="*/ 139536 f21 1"/>
                  <a:gd name="f28" fmla="*/ 1469886 f22 1"/>
                  <a:gd name="f29" fmla="*/ 0 f21 1"/>
                  <a:gd name="f30" fmla="*/ 26956 f22 1"/>
                  <a:gd name="f31" fmla="*/ 1586 f21 1"/>
                  <a:gd name="f32" fmla="*/ 0 f22 1"/>
                  <a:gd name="f33" fmla="*/ 141122 f21 1"/>
                  <a:gd name="f34" fmla="+- f23 0 f1"/>
                  <a:gd name="f35" fmla="*/ f26 1 1495255"/>
                  <a:gd name="f36" fmla="*/ f27 1 141121"/>
                  <a:gd name="f37" fmla="*/ f28 1 1495255"/>
                  <a:gd name="f38" fmla="*/ f29 1 141121"/>
                  <a:gd name="f39" fmla="*/ f30 1 1495255"/>
                  <a:gd name="f40" fmla="*/ f31 1 141121"/>
                  <a:gd name="f41" fmla="*/ f32 1 1495255"/>
                  <a:gd name="f42" fmla="*/ f33 1 141121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495255" h="141121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B6B5B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8" name="รูปแบบอิสระ: รูปร่าง 60">
                <a:extLst>
                  <a:ext uri="{FF2B5EF4-FFF2-40B4-BE49-F238E27FC236}">
                    <a16:creationId xmlns:a16="http://schemas.microsoft.com/office/drawing/2014/main" id="{4D649060-B62A-427B-98BA-D8485A5B2E2F}"/>
                  </a:ext>
                </a:extLst>
              </p:cNvPr>
              <p:cNvSpPr/>
              <p:nvPr/>
            </p:nvSpPr>
            <p:spPr>
              <a:xfrm>
                <a:off x="4060530" y="3980328"/>
                <a:ext cx="1202774" cy="10906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5255"/>
                  <a:gd name="f7" fmla="val 141121"/>
                  <a:gd name="f8" fmla="val 1495256"/>
                  <a:gd name="f9" fmla="val 137951"/>
                  <a:gd name="f10" fmla="val 1469886"/>
                  <a:gd name="f11" fmla="val 26956"/>
                  <a:gd name="f12" fmla="val 141122"/>
                  <a:gd name="f13" fmla="+- 0 0 -90"/>
                  <a:gd name="f14" fmla="*/ f3 1 1495255"/>
                  <a:gd name="f15" fmla="*/ f4 1 14112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495255"/>
                  <a:gd name="f24" fmla="*/ f20 1 141121"/>
                  <a:gd name="f25" fmla="*/ 1495256 f21 1"/>
                  <a:gd name="f26" fmla="*/ 137951 f20 1"/>
                  <a:gd name="f27" fmla="*/ 1469886 f21 1"/>
                  <a:gd name="f28" fmla="*/ 0 f20 1"/>
                  <a:gd name="f29" fmla="*/ 26956 f21 1"/>
                  <a:gd name="f30" fmla="*/ 0 f21 1"/>
                  <a:gd name="f31" fmla="*/ 141122 f20 1"/>
                  <a:gd name="f32" fmla="+- f22 0 f1"/>
                  <a:gd name="f33" fmla="*/ f25 1 1495255"/>
                  <a:gd name="f34" fmla="*/ f26 1 141121"/>
                  <a:gd name="f35" fmla="*/ f27 1 1495255"/>
                  <a:gd name="f36" fmla="*/ f28 1 141121"/>
                  <a:gd name="f37" fmla="*/ f29 1 1495255"/>
                  <a:gd name="f38" fmla="*/ f30 1 1495255"/>
                  <a:gd name="f39" fmla="*/ f31 1 141121"/>
                  <a:gd name="f40" fmla="*/ f16 1 f23"/>
                  <a:gd name="f41" fmla="*/ f17 1 f23"/>
                  <a:gd name="f42" fmla="*/ f16 1 f24"/>
                  <a:gd name="f43" fmla="*/ f18 1 f24"/>
                  <a:gd name="f44" fmla="*/ f33 1 f23"/>
                  <a:gd name="f45" fmla="*/ f34 1 f24"/>
                  <a:gd name="f46" fmla="*/ f35 1 f23"/>
                  <a:gd name="f47" fmla="*/ f36 1 f24"/>
                  <a:gd name="f48" fmla="*/ f37 1 f23"/>
                  <a:gd name="f49" fmla="*/ f38 1 f23"/>
                  <a:gd name="f50" fmla="*/ f39 1 f24"/>
                  <a:gd name="f51" fmla="*/ f40 f14 1"/>
                  <a:gd name="f52" fmla="*/ f41 f14 1"/>
                  <a:gd name="f53" fmla="*/ f43 f15 1"/>
                  <a:gd name="f54" fmla="*/ f42 f15 1"/>
                  <a:gd name="f55" fmla="*/ f44 f14 1"/>
                  <a:gd name="f56" fmla="*/ f45 f15 1"/>
                  <a:gd name="f57" fmla="*/ f46 f14 1"/>
                  <a:gd name="f58" fmla="*/ f47 f15 1"/>
                  <a:gd name="f59" fmla="*/ f48 f14 1"/>
                  <a:gd name="f60" fmla="*/ f49 f14 1"/>
                  <a:gd name="f61" fmla="*/ f50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5" y="f56"/>
                  </a:cxn>
                  <a:cxn ang="f32">
                    <a:pos x="f57" y="f58"/>
                  </a:cxn>
                  <a:cxn ang="f32">
                    <a:pos x="f59" y="f58"/>
                  </a:cxn>
                  <a:cxn ang="f32">
                    <a:pos x="f60" y="f61"/>
                  </a:cxn>
                </a:cxnLst>
                <a:rect l="f51" t="f54" r="f52" b="f53"/>
                <a:pathLst>
                  <a:path w="1495255" h="141121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B7B6B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9" name="รูปแบบอิสระ: รูปร่าง 61">
                <a:extLst>
                  <a:ext uri="{FF2B5EF4-FFF2-40B4-BE49-F238E27FC236}">
                    <a16:creationId xmlns:a16="http://schemas.microsoft.com/office/drawing/2014/main" id="{CFA1E93B-57DA-445B-AFD0-D1E6D62B6BE4}"/>
                  </a:ext>
                </a:extLst>
              </p:cNvPr>
              <p:cNvSpPr/>
              <p:nvPr/>
            </p:nvSpPr>
            <p:spPr>
              <a:xfrm>
                <a:off x="4059259" y="3980328"/>
                <a:ext cx="1204045" cy="11028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6841"/>
                  <a:gd name="f7" fmla="val 142707"/>
                  <a:gd name="f8" fmla="val 139536"/>
                  <a:gd name="f9" fmla="val 1471471"/>
                  <a:gd name="f10" fmla="val 26956"/>
                  <a:gd name="f11" fmla="val 1586"/>
                  <a:gd name="f12" fmla="+- 0 0 -90"/>
                  <a:gd name="f13" fmla="*/ f3 1 1496841"/>
                  <a:gd name="f14" fmla="*/ f4 1 14270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6841"/>
                  <a:gd name="f23" fmla="*/ f19 1 142707"/>
                  <a:gd name="f24" fmla="*/ 1496841 f20 1"/>
                  <a:gd name="f25" fmla="*/ 139536 f19 1"/>
                  <a:gd name="f26" fmla="*/ 1471471 f20 1"/>
                  <a:gd name="f27" fmla="*/ 0 f19 1"/>
                  <a:gd name="f28" fmla="*/ 26956 f20 1"/>
                  <a:gd name="f29" fmla="*/ 1586 f19 1"/>
                  <a:gd name="f30" fmla="*/ 0 f20 1"/>
                  <a:gd name="f31" fmla="*/ 142707 f19 1"/>
                  <a:gd name="f32" fmla="+- f21 0 f1"/>
                  <a:gd name="f33" fmla="*/ f24 1 1496841"/>
                  <a:gd name="f34" fmla="*/ f25 1 142707"/>
                  <a:gd name="f35" fmla="*/ f26 1 1496841"/>
                  <a:gd name="f36" fmla="*/ f27 1 142707"/>
                  <a:gd name="f37" fmla="*/ f28 1 1496841"/>
                  <a:gd name="f38" fmla="*/ f29 1 142707"/>
                  <a:gd name="f39" fmla="*/ f30 1 1496841"/>
                  <a:gd name="f40" fmla="*/ f31 1 142707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496841" h="142707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8B7B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0" name="รูปแบบอิสระ: รูปร่าง 62">
                <a:extLst>
                  <a:ext uri="{FF2B5EF4-FFF2-40B4-BE49-F238E27FC236}">
                    <a16:creationId xmlns:a16="http://schemas.microsoft.com/office/drawing/2014/main" id="{2B72B370-2B0C-4213-B036-6CF0EA87C978}"/>
                  </a:ext>
                </a:extLst>
              </p:cNvPr>
              <p:cNvSpPr/>
              <p:nvPr/>
            </p:nvSpPr>
            <p:spPr>
              <a:xfrm>
                <a:off x="4059259" y="3981544"/>
                <a:ext cx="1204045" cy="11028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6841"/>
                  <a:gd name="f7" fmla="val 142707"/>
                  <a:gd name="f8" fmla="val 139536"/>
                  <a:gd name="f9" fmla="val 1471471"/>
                  <a:gd name="f10" fmla="val 26956"/>
                  <a:gd name="f11" fmla="val 1586"/>
                  <a:gd name="f12" fmla="+- 0 0 -90"/>
                  <a:gd name="f13" fmla="*/ f3 1 1496841"/>
                  <a:gd name="f14" fmla="*/ f4 1 14270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6841"/>
                  <a:gd name="f23" fmla="*/ f19 1 142707"/>
                  <a:gd name="f24" fmla="*/ 1496841 f20 1"/>
                  <a:gd name="f25" fmla="*/ 139536 f19 1"/>
                  <a:gd name="f26" fmla="*/ 1471471 f20 1"/>
                  <a:gd name="f27" fmla="*/ 0 f19 1"/>
                  <a:gd name="f28" fmla="*/ 26956 f20 1"/>
                  <a:gd name="f29" fmla="*/ 1586 f19 1"/>
                  <a:gd name="f30" fmla="*/ 0 f20 1"/>
                  <a:gd name="f31" fmla="*/ 142707 f19 1"/>
                  <a:gd name="f32" fmla="+- f21 0 f1"/>
                  <a:gd name="f33" fmla="*/ f24 1 1496841"/>
                  <a:gd name="f34" fmla="*/ f25 1 142707"/>
                  <a:gd name="f35" fmla="*/ f26 1 1496841"/>
                  <a:gd name="f36" fmla="*/ f27 1 142707"/>
                  <a:gd name="f37" fmla="*/ f28 1 1496841"/>
                  <a:gd name="f38" fmla="*/ f29 1 142707"/>
                  <a:gd name="f39" fmla="*/ f30 1 1496841"/>
                  <a:gd name="f40" fmla="*/ f31 1 142707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496841" h="142707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9B8B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1" name="รูปแบบอิสระ: รูปร่าง 63">
                <a:extLst>
                  <a:ext uri="{FF2B5EF4-FFF2-40B4-BE49-F238E27FC236}">
                    <a16:creationId xmlns:a16="http://schemas.microsoft.com/office/drawing/2014/main" id="{4B56667A-B6BC-4A26-B08D-9B4714970D1D}"/>
                  </a:ext>
                </a:extLst>
              </p:cNvPr>
              <p:cNvSpPr/>
              <p:nvPr/>
            </p:nvSpPr>
            <p:spPr>
              <a:xfrm>
                <a:off x="4059259" y="3982778"/>
                <a:ext cx="1205325" cy="11028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8426"/>
                  <a:gd name="f7" fmla="val 142707"/>
                  <a:gd name="f8" fmla="val 1498427"/>
                  <a:gd name="f9" fmla="val 139536"/>
                  <a:gd name="f10" fmla="val 1473057"/>
                  <a:gd name="f11" fmla="val 26956"/>
                  <a:gd name="f12" fmla="+- 0 0 -90"/>
                  <a:gd name="f13" fmla="*/ f3 1 1498426"/>
                  <a:gd name="f14" fmla="*/ f4 1 14270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8426"/>
                  <a:gd name="f23" fmla="*/ f19 1 142707"/>
                  <a:gd name="f24" fmla="*/ 1498427 f20 1"/>
                  <a:gd name="f25" fmla="*/ 139536 f19 1"/>
                  <a:gd name="f26" fmla="*/ 1473057 f20 1"/>
                  <a:gd name="f27" fmla="*/ 0 f19 1"/>
                  <a:gd name="f28" fmla="*/ 26956 f20 1"/>
                  <a:gd name="f29" fmla="*/ 0 f20 1"/>
                  <a:gd name="f30" fmla="*/ 142707 f19 1"/>
                  <a:gd name="f31" fmla="+- f21 0 f1"/>
                  <a:gd name="f32" fmla="*/ f24 1 1498426"/>
                  <a:gd name="f33" fmla="*/ f25 1 142707"/>
                  <a:gd name="f34" fmla="*/ f26 1 1498426"/>
                  <a:gd name="f35" fmla="*/ f27 1 142707"/>
                  <a:gd name="f36" fmla="*/ f28 1 1498426"/>
                  <a:gd name="f37" fmla="*/ f29 1 1498426"/>
                  <a:gd name="f38" fmla="*/ f30 1 142707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8426" h="142707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AB9B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2" name="รูปแบบอิสระ: รูปร่าง 64">
                <a:extLst>
                  <a:ext uri="{FF2B5EF4-FFF2-40B4-BE49-F238E27FC236}">
                    <a16:creationId xmlns:a16="http://schemas.microsoft.com/office/drawing/2014/main" id="{F89E5303-73E4-499A-9FBE-121141A2463C}"/>
                  </a:ext>
                </a:extLst>
              </p:cNvPr>
              <p:cNvSpPr/>
              <p:nvPr/>
            </p:nvSpPr>
            <p:spPr>
              <a:xfrm>
                <a:off x="4059259" y="3982778"/>
                <a:ext cx="1205325" cy="11151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8426"/>
                  <a:gd name="f7" fmla="val 144292"/>
                  <a:gd name="f8" fmla="val 1498427"/>
                  <a:gd name="f9" fmla="val 141122"/>
                  <a:gd name="f10" fmla="val 1473057"/>
                  <a:gd name="f11" fmla="val 26956"/>
                  <a:gd name="f12" fmla="val 1585"/>
                  <a:gd name="f13" fmla="val 144293"/>
                  <a:gd name="f14" fmla="+- 0 0 -90"/>
                  <a:gd name="f15" fmla="*/ f3 1 1498426"/>
                  <a:gd name="f16" fmla="*/ f4 1 14429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498426"/>
                  <a:gd name="f25" fmla="*/ f21 1 144292"/>
                  <a:gd name="f26" fmla="*/ 1498427 f22 1"/>
                  <a:gd name="f27" fmla="*/ 141122 f21 1"/>
                  <a:gd name="f28" fmla="*/ 1473057 f22 1"/>
                  <a:gd name="f29" fmla="*/ 0 f21 1"/>
                  <a:gd name="f30" fmla="*/ 26956 f22 1"/>
                  <a:gd name="f31" fmla="*/ 1585 f21 1"/>
                  <a:gd name="f32" fmla="*/ 0 f22 1"/>
                  <a:gd name="f33" fmla="*/ 144293 f21 1"/>
                  <a:gd name="f34" fmla="+- f23 0 f1"/>
                  <a:gd name="f35" fmla="*/ f26 1 1498426"/>
                  <a:gd name="f36" fmla="*/ f27 1 144292"/>
                  <a:gd name="f37" fmla="*/ f28 1 1498426"/>
                  <a:gd name="f38" fmla="*/ f29 1 144292"/>
                  <a:gd name="f39" fmla="*/ f30 1 1498426"/>
                  <a:gd name="f40" fmla="*/ f31 1 144292"/>
                  <a:gd name="f41" fmla="*/ f32 1 1498426"/>
                  <a:gd name="f42" fmla="*/ f33 1 14429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498426" h="14429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BBBAB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3" name="รูปแบบอิสระ: รูปร่าง 65">
                <a:extLst>
                  <a:ext uri="{FF2B5EF4-FFF2-40B4-BE49-F238E27FC236}">
                    <a16:creationId xmlns:a16="http://schemas.microsoft.com/office/drawing/2014/main" id="{1767F38F-7B8D-4D2B-A3FE-B6AA5A2AE7C1}"/>
                  </a:ext>
                </a:extLst>
              </p:cNvPr>
              <p:cNvSpPr/>
              <p:nvPr/>
            </p:nvSpPr>
            <p:spPr>
              <a:xfrm>
                <a:off x="4059259" y="3984004"/>
                <a:ext cx="1205325" cy="11151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8426"/>
                  <a:gd name="f7" fmla="val 144293"/>
                  <a:gd name="f8" fmla="val 1498427"/>
                  <a:gd name="f9" fmla="val 139536"/>
                  <a:gd name="f10" fmla="val 1473057"/>
                  <a:gd name="f11" fmla="val 26956"/>
                  <a:gd name="f12" fmla="val 1586"/>
                  <a:gd name="f13" fmla="+- 0 0 -90"/>
                  <a:gd name="f14" fmla="*/ f3 1 1498426"/>
                  <a:gd name="f15" fmla="*/ f4 1 144293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498426"/>
                  <a:gd name="f24" fmla="*/ f20 1 144293"/>
                  <a:gd name="f25" fmla="*/ 1498427 f21 1"/>
                  <a:gd name="f26" fmla="*/ 139536 f20 1"/>
                  <a:gd name="f27" fmla="*/ 1473057 f21 1"/>
                  <a:gd name="f28" fmla="*/ 0 f20 1"/>
                  <a:gd name="f29" fmla="*/ 26956 f21 1"/>
                  <a:gd name="f30" fmla="*/ 1586 f20 1"/>
                  <a:gd name="f31" fmla="*/ 0 f21 1"/>
                  <a:gd name="f32" fmla="*/ 144293 f20 1"/>
                  <a:gd name="f33" fmla="+- f22 0 f1"/>
                  <a:gd name="f34" fmla="*/ f25 1 1498426"/>
                  <a:gd name="f35" fmla="*/ f26 1 144293"/>
                  <a:gd name="f36" fmla="*/ f27 1 1498426"/>
                  <a:gd name="f37" fmla="*/ f28 1 144293"/>
                  <a:gd name="f38" fmla="*/ f29 1 1498426"/>
                  <a:gd name="f39" fmla="*/ f30 1 144293"/>
                  <a:gd name="f40" fmla="*/ f31 1 1498426"/>
                  <a:gd name="f41" fmla="*/ f32 1 144293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498426" h="14429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CBBB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4" name="รูปแบบอิสระ: รูปร่าง 66">
                <a:extLst>
                  <a:ext uri="{FF2B5EF4-FFF2-40B4-BE49-F238E27FC236}">
                    <a16:creationId xmlns:a16="http://schemas.microsoft.com/office/drawing/2014/main" id="{8C1C7AB0-79F6-486F-80D0-FC987445D9C0}"/>
                  </a:ext>
                </a:extLst>
              </p:cNvPr>
              <p:cNvSpPr/>
              <p:nvPr/>
            </p:nvSpPr>
            <p:spPr>
              <a:xfrm>
                <a:off x="4059259" y="3984004"/>
                <a:ext cx="1205325" cy="11273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8426"/>
                  <a:gd name="f7" fmla="val 145878"/>
                  <a:gd name="f8" fmla="val 1498427"/>
                  <a:gd name="f9" fmla="val 141122"/>
                  <a:gd name="f10" fmla="val 1473057"/>
                  <a:gd name="f11" fmla="val 26956"/>
                  <a:gd name="f12" fmla="val 1586"/>
                  <a:gd name="f13" fmla="val 145879"/>
                  <a:gd name="f14" fmla="+- 0 0 -90"/>
                  <a:gd name="f15" fmla="*/ f3 1 1498426"/>
                  <a:gd name="f16" fmla="*/ f4 1 14587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498426"/>
                  <a:gd name="f25" fmla="*/ f21 1 145878"/>
                  <a:gd name="f26" fmla="*/ 1498427 f22 1"/>
                  <a:gd name="f27" fmla="*/ 141122 f21 1"/>
                  <a:gd name="f28" fmla="*/ 1473057 f22 1"/>
                  <a:gd name="f29" fmla="*/ 0 f21 1"/>
                  <a:gd name="f30" fmla="*/ 26956 f22 1"/>
                  <a:gd name="f31" fmla="*/ 1586 f21 1"/>
                  <a:gd name="f32" fmla="*/ 0 f22 1"/>
                  <a:gd name="f33" fmla="*/ 145879 f21 1"/>
                  <a:gd name="f34" fmla="+- f23 0 f1"/>
                  <a:gd name="f35" fmla="*/ f26 1 1498426"/>
                  <a:gd name="f36" fmla="*/ f27 1 145878"/>
                  <a:gd name="f37" fmla="*/ f28 1 1498426"/>
                  <a:gd name="f38" fmla="*/ f29 1 145878"/>
                  <a:gd name="f39" fmla="*/ f30 1 1498426"/>
                  <a:gd name="f40" fmla="*/ f31 1 145878"/>
                  <a:gd name="f41" fmla="*/ f32 1 1498426"/>
                  <a:gd name="f42" fmla="*/ f33 1 14587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498426" h="145878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BDBCB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5" name="รูปแบบอิสระ: รูปร่าง 67">
                <a:extLst>
                  <a:ext uri="{FF2B5EF4-FFF2-40B4-BE49-F238E27FC236}">
                    <a16:creationId xmlns:a16="http://schemas.microsoft.com/office/drawing/2014/main" id="{7A26BA1C-702A-4CFA-B88A-16F5BD329DC4}"/>
                  </a:ext>
                </a:extLst>
              </p:cNvPr>
              <p:cNvSpPr/>
              <p:nvPr/>
            </p:nvSpPr>
            <p:spPr>
              <a:xfrm>
                <a:off x="4057979" y="3985229"/>
                <a:ext cx="1206596" cy="11151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0012"/>
                  <a:gd name="f7" fmla="val 144293"/>
                  <a:gd name="f8" fmla="val 1500013"/>
                  <a:gd name="f9" fmla="val 141122"/>
                  <a:gd name="f10" fmla="val 1474642"/>
                  <a:gd name="f11" fmla="val 28542"/>
                  <a:gd name="f12" fmla="val 1586"/>
                  <a:gd name="f13" fmla="+- 0 0 -90"/>
                  <a:gd name="f14" fmla="*/ f3 1 1500012"/>
                  <a:gd name="f15" fmla="*/ f4 1 144293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0012"/>
                  <a:gd name="f24" fmla="*/ f20 1 144293"/>
                  <a:gd name="f25" fmla="*/ 1500013 f21 1"/>
                  <a:gd name="f26" fmla="*/ 141122 f20 1"/>
                  <a:gd name="f27" fmla="*/ 1474642 f21 1"/>
                  <a:gd name="f28" fmla="*/ 0 f20 1"/>
                  <a:gd name="f29" fmla="*/ 28542 f21 1"/>
                  <a:gd name="f30" fmla="*/ 1586 f20 1"/>
                  <a:gd name="f31" fmla="*/ 0 f21 1"/>
                  <a:gd name="f32" fmla="*/ 144293 f20 1"/>
                  <a:gd name="f33" fmla="+- f22 0 f1"/>
                  <a:gd name="f34" fmla="*/ f25 1 1500012"/>
                  <a:gd name="f35" fmla="*/ f26 1 144293"/>
                  <a:gd name="f36" fmla="*/ f27 1 1500012"/>
                  <a:gd name="f37" fmla="*/ f28 1 144293"/>
                  <a:gd name="f38" fmla="*/ f29 1 1500012"/>
                  <a:gd name="f39" fmla="*/ f30 1 144293"/>
                  <a:gd name="f40" fmla="*/ f31 1 1500012"/>
                  <a:gd name="f41" fmla="*/ f32 1 144293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0012" h="14429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DBDB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6" name="รูปแบบอิสระ: รูปร่าง 68">
                <a:extLst>
                  <a:ext uri="{FF2B5EF4-FFF2-40B4-BE49-F238E27FC236}">
                    <a16:creationId xmlns:a16="http://schemas.microsoft.com/office/drawing/2014/main" id="{DFA2D4FE-C84E-415F-A5F2-F2832DF3EDBB}"/>
                  </a:ext>
                </a:extLst>
              </p:cNvPr>
              <p:cNvSpPr/>
              <p:nvPr/>
            </p:nvSpPr>
            <p:spPr>
              <a:xfrm>
                <a:off x="4057979" y="3986445"/>
                <a:ext cx="1206596" cy="11151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0012"/>
                  <a:gd name="f7" fmla="val 144293"/>
                  <a:gd name="f8" fmla="val 1500013"/>
                  <a:gd name="f9" fmla="val 141122"/>
                  <a:gd name="f10" fmla="val 1474642"/>
                  <a:gd name="f11" fmla="val 28542"/>
                  <a:gd name="f12" fmla="val 1586"/>
                  <a:gd name="f13" fmla="+- 0 0 -90"/>
                  <a:gd name="f14" fmla="*/ f3 1 1500012"/>
                  <a:gd name="f15" fmla="*/ f4 1 144293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0012"/>
                  <a:gd name="f24" fmla="*/ f20 1 144293"/>
                  <a:gd name="f25" fmla="*/ 1500013 f21 1"/>
                  <a:gd name="f26" fmla="*/ 141122 f20 1"/>
                  <a:gd name="f27" fmla="*/ 1474642 f21 1"/>
                  <a:gd name="f28" fmla="*/ 0 f20 1"/>
                  <a:gd name="f29" fmla="*/ 28542 f21 1"/>
                  <a:gd name="f30" fmla="*/ 1586 f20 1"/>
                  <a:gd name="f31" fmla="*/ 0 f21 1"/>
                  <a:gd name="f32" fmla="*/ 144293 f20 1"/>
                  <a:gd name="f33" fmla="+- f22 0 f1"/>
                  <a:gd name="f34" fmla="*/ f25 1 1500012"/>
                  <a:gd name="f35" fmla="*/ f26 1 144293"/>
                  <a:gd name="f36" fmla="*/ f27 1 1500012"/>
                  <a:gd name="f37" fmla="*/ f28 1 144293"/>
                  <a:gd name="f38" fmla="*/ f29 1 1500012"/>
                  <a:gd name="f39" fmla="*/ f30 1 144293"/>
                  <a:gd name="f40" fmla="*/ f31 1 1500012"/>
                  <a:gd name="f41" fmla="*/ f32 1 144293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0012" h="14429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EBEB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7" name="รูปแบบอิสระ: รูปร่าง 69">
                <a:extLst>
                  <a:ext uri="{FF2B5EF4-FFF2-40B4-BE49-F238E27FC236}">
                    <a16:creationId xmlns:a16="http://schemas.microsoft.com/office/drawing/2014/main" id="{F41A9604-CE02-47C1-9599-709169403A1F}"/>
                  </a:ext>
                </a:extLst>
              </p:cNvPr>
              <p:cNvSpPr/>
              <p:nvPr/>
            </p:nvSpPr>
            <p:spPr>
              <a:xfrm>
                <a:off x="4057979" y="3986445"/>
                <a:ext cx="1206596" cy="11273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0012"/>
                  <a:gd name="f7" fmla="val 145878"/>
                  <a:gd name="f8" fmla="val 1500013"/>
                  <a:gd name="f9" fmla="val 141122"/>
                  <a:gd name="f10" fmla="val 1474642"/>
                  <a:gd name="f11" fmla="val 26956"/>
                  <a:gd name="f12" fmla="val 1586"/>
                  <a:gd name="f13" fmla="val 145879"/>
                  <a:gd name="f14" fmla="+- 0 0 -90"/>
                  <a:gd name="f15" fmla="*/ f3 1 1500012"/>
                  <a:gd name="f16" fmla="*/ f4 1 14587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0012"/>
                  <a:gd name="f25" fmla="*/ f21 1 145878"/>
                  <a:gd name="f26" fmla="*/ 1500013 f22 1"/>
                  <a:gd name="f27" fmla="*/ 141122 f21 1"/>
                  <a:gd name="f28" fmla="*/ 1474642 f22 1"/>
                  <a:gd name="f29" fmla="*/ 0 f21 1"/>
                  <a:gd name="f30" fmla="*/ 26956 f22 1"/>
                  <a:gd name="f31" fmla="*/ 1586 f21 1"/>
                  <a:gd name="f32" fmla="*/ 0 f22 1"/>
                  <a:gd name="f33" fmla="*/ 145879 f21 1"/>
                  <a:gd name="f34" fmla="+- f23 0 f1"/>
                  <a:gd name="f35" fmla="*/ f26 1 1500012"/>
                  <a:gd name="f36" fmla="*/ f27 1 145878"/>
                  <a:gd name="f37" fmla="*/ f28 1 1500012"/>
                  <a:gd name="f38" fmla="*/ f29 1 145878"/>
                  <a:gd name="f39" fmla="*/ f30 1 1500012"/>
                  <a:gd name="f40" fmla="*/ f31 1 145878"/>
                  <a:gd name="f41" fmla="*/ f32 1 1500012"/>
                  <a:gd name="f42" fmla="*/ f33 1 14587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0012" h="145878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BFBFB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8" name="รูปแบบอิสระ: รูปร่าง 70">
                <a:extLst>
                  <a:ext uri="{FF2B5EF4-FFF2-40B4-BE49-F238E27FC236}">
                    <a16:creationId xmlns:a16="http://schemas.microsoft.com/office/drawing/2014/main" id="{52D75D31-CF50-434F-95CA-7E56B474E362}"/>
                  </a:ext>
                </a:extLst>
              </p:cNvPr>
              <p:cNvSpPr/>
              <p:nvPr/>
            </p:nvSpPr>
            <p:spPr>
              <a:xfrm>
                <a:off x="4057979" y="3987680"/>
                <a:ext cx="1207876" cy="11273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1598"/>
                  <a:gd name="f7" fmla="val 145878"/>
                  <a:gd name="f8" fmla="val 141122"/>
                  <a:gd name="f9" fmla="val 1474642"/>
                  <a:gd name="f10" fmla="val 26956"/>
                  <a:gd name="f11" fmla="val 1586"/>
                  <a:gd name="f12" fmla="+- 0 0 -90"/>
                  <a:gd name="f13" fmla="*/ f3 1 1501598"/>
                  <a:gd name="f14" fmla="*/ f4 1 145878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501598"/>
                  <a:gd name="f23" fmla="*/ f19 1 145878"/>
                  <a:gd name="f24" fmla="*/ 1501598 f20 1"/>
                  <a:gd name="f25" fmla="*/ 141122 f19 1"/>
                  <a:gd name="f26" fmla="*/ 1474642 f20 1"/>
                  <a:gd name="f27" fmla="*/ 0 f19 1"/>
                  <a:gd name="f28" fmla="*/ 26956 f20 1"/>
                  <a:gd name="f29" fmla="*/ 1586 f19 1"/>
                  <a:gd name="f30" fmla="*/ 0 f20 1"/>
                  <a:gd name="f31" fmla="*/ 145878 f19 1"/>
                  <a:gd name="f32" fmla="+- f21 0 f1"/>
                  <a:gd name="f33" fmla="*/ f24 1 1501598"/>
                  <a:gd name="f34" fmla="*/ f25 1 145878"/>
                  <a:gd name="f35" fmla="*/ f26 1 1501598"/>
                  <a:gd name="f36" fmla="*/ f27 1 145878"/>
                  <a:gd name="f37" fmla="*/ f28 1 1501598"/>
                  <a:gd name="f38" fmla="*/ f29 1 145878"/>
                  <a:gd name="f39" fmla="*/ f30 1 1501598"/>
                  <a:gd name="f40" fmla="*/ f31 1 145878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501598" h="145878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C0C0C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9" name="รูปแบบอิสระ: รูปร่าง 71">
                <a:extLst>
                  <a:ext uri="{FF2B5EF4-FFF2-40B4-BE49-F238E27FC236}">
                    <a16:creationId xmlns:a16="http://schemas.microsoft.com/office/drawing/2014/main" id="{739601AF-EF08-47C9-AEEE-9B0CBFF6C878}"/>
                  </a:ext>
                </a:extLst>
              </p:cNvPr>
              <p:cNvSpPr/>
              <p:nvPr/>
            </p:nvSpPr>
            <p:spPr>
              <a:xfrm>
                <a:off x="4057979" y="3988905"/>
                <a:ext cx="1207876" cy="11273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1598"/>
                  <a:gd name="f7" fmla="val 145878"/>
                  <a:gd name="f8" fmla="val 141122"/>
                  <a:gd name="f9" fmla="val 1474642"/>
                  <a:gd name="f10" fmla="val 26956"/>
                  <a:gd name="f11" fmla="val 1585"/>
                  <a:gd name="f12" fmla="+- 0 0 -90"/>
                  <a:gd name="f13" fmla="*/ f3 1 1501598"/>
                  <a:gd name="f14" fmla="*/ f4 1 145878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501598"/>
                  <a:gd name="f23" fmla="*/ f19 1 145878"/>
                  <a:gd name="f24" fmla="*/ 1501598 f20 1"/>
                  <a:gd name="f25" fmla="*/ 141122 f19 1"/>
                  <a:gd name="f26" fmla="*/ 1474642 f20 1"/>
                  <a:gd name="f27" fmla="*/ 0 f19 1"/>
                  <a:gd name="f28" fmla="*/ 26956 f20 1"/>
                  <a:gd name="f29" fmla="*/ 1585 f19 1"/>
                  <a:gd name="f30" fmla="*/ 0 f20 1"/>
                  <a:gd name="f31" fmla="*/ 145878 f19 1"/>
                  <a:gd name="f32" fmla="+- f21 0 f1"/>
                  <a:gd name="f33" fmla="*/ f24 1 1501598"/>
                  <a:gd name="f34" fmla="*/ f25 1 145878"/>
                  <a:gd name="f35" fmla="*/ f26 1 1501598"/>
                  <a:gd name="f36" fmla="*/ f27 1 145878"/>
                  <a:gd name="f37" fmla="*/ f28 1 1501598"/>
                  <a:gd name="f38" fmla="*/ f29 1 145878"/>
                  <a:gd name="f39" fmla="*/ f30 1 1501598"/>
                  <a:gd name="f40" fmla="*/ f31 1 145878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501598" h="145878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C1C1C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0" name="รูปแบบอิสระ: รูปร่าง 72">
                <a:extLst>
                  <a:ext uri="{FF2B5EF4-FFF2-40B4-BE49-F238E27FC236}">
                    <a16:creationId xmlns:a16="http://schemas.microsoft.com/office/drawing/2014/main" id="{D5376FA3-70F8-44F8-BD1A-CB82D3113DB1}"/>
                  </a:ext>
                </a:extLst>
              </p:cNvPr>
              <p:cNvSpPr/>
              <p:nvPr/>
            </p:nvSpPr>
            <p:spPr>
              <a:xfrm>
                <a:off x="4057979" y="3988905"/>
                <a:ext cx="1207876" cy="11396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1598"/>
                  <a:gd name="f7" fmla="val 147464"/>
                  <a:gd name="f8" fmla="val 142707"/>
                  <a:gd name="f9" fmla="val 1476228"/>
                  <a:gd name="f10" fmla="val 26956"/>
                  <a:gd name="f11" fmla="val 1585"/>
                  <a:gd name="f12" fmla="+- 0 0 -90"/>
                  <a:gd name="f13" fmla="*/ f3 1 1501598"/>
                  <a:gd name="f14" fmla="*/ f4 1 147464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501598"/>
                  <a:gd name="f23" fmla="*/ f19 1 147464"/>
                  <a:gd name="f24" fmla="*/ 1501598 f20 1"/>
                  <a:gd name="f25" fmla="*/ 142707 f19 1"/>
                  <a:gd name="f26" fmla="*/ 1476228 f20 1"/>
                  <a:gd name="f27" fmla="*/ 0 f19 1"/>
                  <a:gd name="f28" fmla="*/ 26956 f20 1"/>
                  <a:gd name="f29" fmla="*/ 1585 f19 1"/>
                  <a:gd name="f30" fmla="*/ 0 f20 1"/>
                  <a:gd name="f31" fmla="*/ 147464 f19 1"/>
                  <a:gd name="f32" fmla="+- f21 0 f1"/>
                  <a:gd name="f33" fmla="*/ f24 1 1501598"/>
                  <a:gd name="f34" fmla="*/ f25 1 147464"/>
                  <a:gd name="f35" fmla="*/ f26 1 1501598"/>
                  <a:gd name="f36" fmla="*/ f27 1 147464"/>
                  <a:gd name="f37" fmla="*/ f28 1 1501598"/>
                  <a:gd name="f38" fmla="*/ f29 1 147464"/>
                  <a:gd name="f39" fmla="*/ f30 1 1501598"/>
                  <a:gd name="f40" fmla="*/ f31 1 147464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501598" h="147464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C2C2C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1" name="รูปแบบอิสระ: รูปร่าง 73">
                <a:extLst>
                  <a:ext uri="{FF2B5EF4-FFF2-40B4-BE49-F238E27FC236}">
                    <a16:creationId xmlns:a16="http://schemas.microsoft.com/office/drawing/2014/main" id="{AE96741D-C010-4A45-A0AE-D45462FD973A}"/>
                  </a:ext>
                </a:extLst>
              </p:cNvPr>
              <p:cNvSpPr/>
              <p:nvPr/>
            </p:nvSpPr>
            <p:spPr>
              <a:xfrm>
                <a:off x="4056708" y="3990121"/>
                <a:ext cx="1209147" cy="11396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3183"/>
                  <a:gd name="f7" fmla="val 147464"/>
                  <a:gd name="f8" fmla="val 1503184"/>
                  <a:gd name="f9" fmla="val 142707"/>
                  <a:gd name="f10" fmla="val 1477814"/>
                  <a:gd name="f11" fmla="val 28541"/>
                  <a:gd name="f12" fmla="val 1586"/>
                  <a:gd name="f13" fmla="val 147465"/>
                  <a:gd name="f14" fmla="+- 0 0 -90"/>
                  <a:gd name="f15" fmla="*/ f3 1 1503183"/>
                  <a:gd name="f16" fmla="*/ f4 1 14746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3183"/>
                  <a:gd name="f25" fmla="*/ f21 1 147464"/>
                  <a:gd name="f26" fmla="*/ 1503184 f22 1"/>
                  <a:gd name="f27" fmla="*/ 142707 f21 1"/>
                  <a:gd name="f28" fmla="*/ 1477814 f22 1"/>
                  <a:gd name="f29" fmla="*/ 0 f21 1"/>
                  <a:gd name="f30" fmla="*/ 28541 f22 1"/>
                  <a:gd name="f31" fmla="*/ 1586 f21 1"/>
                  <a:gd name="f32" fmla="*/ 0 f22 1"/>
                  <a:gd name="f33" fmla="*/ 147465 f21 1"/>
                  <a:gd name="f34" fmla="+- f23 0 f1"/>
                  <a:gd name="f35" fmla="*/ f26 1 1503183"/>
                  <a:gd name="f36" fmla="*/ f27 1 147464"/>
                  <a:gd name="f37" fmla="*/ f28 1 1503183"/>
                  <a:gd name="f38" fmla="*/ f29 1 147464"/>
                  <a:gd name="f39" fmla="*/ f30 1 1503183"/>
                  <a:gd name="f40" fmla="*/ f31 1 147464"/>
                  <a:gd name="f41" fmla="*/ f32 1 1503183"/>
                  <a:gd name="f42" fmla="*/ f33 1 14746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3183" h="147464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C3C3C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2" name="รูปแบบอิสระ: รูปร่าง 74">
                <a:extLst>
                  <a:ext uri="{FF2B5EF4-FFF2-40B4-BE49-F238E27FC236}">
                    <a16:creationId xmlns:a16="http://schemas.microsoft.com/office/drawing/2014/main" id="{1647ECAA-0298-44AF-B2CA-8A969D2A624C}"/>
                  </a:ext>
                </a:extLst>
              </p:cNvPr>
              <p:cNvSpPr/>
              <p:nvPr/>
            </p:nvSpPr>
            <p:spPr>
              <a:xfrm>
                <a:off x="4056708" y="3991355"/>
                <a:ext cx="1209147" cy="11273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3183"/>
                  <a:gd name="f7" fmla="val 145878"/>
                  <a:gd name="f8" fmla="val 1503184"/>
                  <a:gd name="f9" fmla="val 141122"/>
                  <a:gd name="f10" fmla="val 1477814"/>
                  <a:gd name="f11" fmla="val 28541"/>
                  <a:gd name="f12" fmla="val 1586"/>
                  <a:gd name="f13" fmla="val 145879"/>
                  <a:gd name="f14" fmla="+- 0 0 -90"/>
                  <a:gd name="f15" fmla="*/ f3 1 1503183"/>
                  <a:gd name="f16" fmla="*/ f4 1 14587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3183"/>
                  <a:gd name="f25" fmla="*/ f21 1 145878"/>
                  <a:gd name="f26" fmla="*/ 1503184 f22 1"/>
                  <a:gd name="f27" fmla="*/ 141122 f21 1"/>
                  <a:gd name="f28" fmla="*/ 1477814 f22 1"/>
                  <a:gd name="f29" fmla="*/ 0 f21 1"/>
                  <a:gd name="f30" fmla="*/ 28541 f22 1"/>
                  <a:gd name="f31" fmla="*/ 1586 f21 1"/>
                  <a:gd name="f32" fmla="*/ 0 f22 1"/>
                  <a:gd name="f33" fmla="*/ 145879 f21 1"/>
                  <a:gd name="f34" fmla="+- f23 0 f1"/>
                  <a:gd name="f35" fmla="*/ f26 1 1503183"/>
                  <a:gd name="f36" fmla="*/ f27 1 145878"/>
                  <a:gd name="f37" fmla="*/ f28 1 1503183"/>
                  <a:gd name="f38" fmla="*/ f29 1 145878"/>
                  <a:gd name="f39" fmla="*/ f30 1 1503183"/>
                  <a:gd name="f40" fmla="*/ f31 1 145878"/>
                  <a:gd name="f41" fmla="*/ f32 1 1503183"/>
                  <a:gd name="f42" fmla="*/ f33 1 14587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3183" h="145878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C4C4C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3" name="รูปแบบอิสระ: รูปร่าง 75">
                <a:extLst>
                  <a:ext uri="{FF2B5EF4-FFF2-40B4-BE49-F238E27FC236}">
                    <a16:creationId xmlns:a16="http://schemas.microsoft.com/office/drawing/2014/main" id="{A60C16F3-D538-4ED4-99E1-40EBC3975546}"/>
                  </a:ext>
                </a:extLst>
              </p:cNvPr>
              <p:cNvSpPr/>
              <p:nvPr/>
            </p:nvSpPr>
            <p:spPr>
              <a:xfrm>
                <a:off x="4056708" y="3991355"/>
                <a:ext cx="1209147" cy="11396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3183"/>
                  <a:gd name="f7" fmla="val 147464"/>
                  <a:gd name="f8" fmla="val 1503184"/>
                  <a:gd name="f9" fmla="val 142707"/>
                  <a:gd name="f10" fmla="val 1477814"/>
                  <a:gd name="f11" fmla="val 28541"/>
                  <a:gd name="f12" fmla="val 1586"/>
                  <a:gd name="f13" fmla="val 147465"/>
                  <a:gd name="f14" fmla="+- 0 0 -90"/>
                  <a:gd name="f15" fmla="*/ f3 1 1503183"/>
                  <a:gd name="f16" fmla="*/ f4 1 14746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3183"/>
                  <a:gd name="f25" fmla="*/ f21 1 147464"/>
                  <a:gd name="f26" fmla="*/ 1503184 f22 1"/>
                  <a:gd name="f27" fmla="*/ 142707 f21 1"/>
                  <a:gd name="f28" fmla="*/ 1477814 f22 1"/>
                  <a:gd name="f29" fmla="*/ 0 f21 1"/>
                  <a:gd name="f30" fmla="*/ 28541 f22 1"/>
                  <a:gd name="f31" fmla="*/ 1586 f21 1"/>
                  <a:gd name="f32" fmla="*/ 0 f22 1"/>
                  <a:gd name="f33" fmla="*/ 147465 f21 1"/>
                  <a:gd name="f34" fmla="+- f23 0 f1"/>
                  <a:gd name="f35" fmla="*/ f26 1 1503183"/>
                  <a:gd name="f36" fmla="*/ f27 1 147464"/>
                  <a:gd name="f37" fmla="*/ f28 1 1503183"/>
                  <a:gd name="f38" fmla="*/ f29 1 147464"/>
                  <a:gd name="f39" fmla="*/ f30 1 1503183"/>
                  <a:gd name="f40" fmla="*/ f31 1 147464"/>
                  <a:gd name="f41" fmla="*/ f32 1 1503183"/>
                  <a:gd name="f42" fmla="*/ f33 1 14746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3183" h="147464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C5C5C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4" name="รูปแบบอิสระ: รูปร่าง 76">
                <a:extLst>
                  <a:ext uri="{FF2B5EF4-FFF2-40B4-BE49-F238E27FC236}">
                    <a16:creationId xmlns:a16="http://schemas.microsoft.com/office/drawing/2014/main" id="{70E8AAC0-5C00-4695-B5C3-4D722F170C82}"/>
                  </a:ext>
                </a:extLst>
              </p:cNvPr>
              <p:cNvSpPr/>
              <p:nvPr/>
            </p:nvSpPr>
            <p:spPr>
              <a:xfrm>
                <a:off x="4056708" y="3992581"/>
                <a:ext cx="1209147" cy="11396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3183"/>
                  <a:gd name="f7" fmla="val 147464"/>
                  <a:gd name="f8" fmla="val 1503184"/>
                  <a:gd name="f9" fmla="val 142707"/>
                  <a:gd name="f10" fmla="val 1477814"/>
                  <a:gd name="f11" fmla="val 26956"/>
                  <a:gd name="f12" fmla="val 1586"/>
                  <a:gd name="f13" fmla="+- 0 0 -90"/>
                  <a:gd name="f14" fmla="*/ f3 1 1503183"/>
                  <a:gd name="f15" fmla="*/ f4 1 147464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3183"/>
                  <a:gd name="f24" fmla="*/ f20 1 147464"/>
                  <a:gd name="f25" fmla="*/ 1503184 f21 1"/>
                  <a:gd name="f26" fmla="*/ 142707 f20 1"/>
                  <a:gd name="f27" fmla="*/ 1477814 f21 1"/>
                  <a:gd name="f28" fmla="*/ 0 f20 1"/>
                  <a:gd name="f29" fmla="*/ 26956 f21 1"/>
                  <a:gd name="f30" fmla="*/ 1586 f20 1"/>
                  <a:gd name="f31" fmla="*/ 0 f21 1"/>
                  <a:gd name="f32" fmla="*/ 147464 f20 1"/>
                  <a:gd name="f33" fmla="+- f22 0 f1"/>
                  <a:gd name="f34" fmla="*/ f25 1 1503183"/>
                  <a:gd name="f35" fmla="*/ f26 1 147464"/>
                  <a:gd name="f36" fmla="*/ f27 1 1503183"/>
                  <a:gd name="f37" fmla="*/ f28 1 147464"/>
                  <a:gd name="f38" fmla="*/ f29 1 1503183"/>
                  <a:gd name="f39" fmla="*/ f30 1 147464"/>
                  <a:gd name="f40" fmla="*/ f31 1 1503183"/>
                  <a:gd name="f41" fmla="*/ f32 1 147464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3183" h="147464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C6C6C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5" name="รูปแบบอิสระ: รูปร่าง 77">
                <a:extLst>
                  <a:ext uri="{FF2B5EF4-FFF2-40B4-BE49-F238E27FC236}">
                    <a16:creationId xmlns:a16="http://schemas.microsoft.com/office/drawing/2014/main" id="{ACF2B909-06D1-441E-8400-01DAEF656124}"/>
                  </a:ext>
                </a:extLst>
              </p:cNvPr>
              <p:cNvSpPr/>
              <p:nvPr/>
            </p:nvSpPr>
            <p:spPr>
              <a:xfrm>
                <a:off x="4056708" y="3992581"/>
                <a:ext cx="1210427" cy="11518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4769"/>
                  <a:gd name="f7" fmla="val 149049"/>
                  <a:gd name="f8" fmla="val 144293"/>
                  <a:gd name="f9" fmla="val 1477814"/>
                  <a:gd name="f10" fmla="val 26956"/>
                  <a:gd name="f11" fmla="val 3171"/>
                  <a:gd name="f12" fmla="val 149050"/>
                  <a:gd name="f13" fmla="+- 0 0 -90"/>
                  <a:gd name="f14" fmla="*/ f3 1 1504769"/>
                  <a:gd name="f15" fmla="*/ f4 1 1490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4769"/>
                  <a:gd name="f24" fmla="*/ f20 1 149049"/>
                  <a:gd name="f25" fmla="*/ 1504769 f21 1"/>
                  <a:gd name="f26" fmla="*/ 144293 f20 1"/>
                  <a:gd name="f27" fmla="*/ 1477814 f21 1"/>
                  <a:gd name="f28" fmla="*/ 0 f20 1"/>
                  <a:gd name="f29" fmla="*/ 26956 f21 1"/>
                  <a:gd name="f30" fmla="*/ 3171 f20 1"/>
                  <a:gd name="f31" fmla="*/ 0 f21 1"/>
                  <a:gd name="f32" fmla="*/ 149050 f20 1"/>
                  <a:gd name="f33" fmla="+- f22 0 f1"/>
                  <a:gd name="f34" fmla="*/ f25 1 1504769"/>
                  <a:gd name="f35" fmla="*/ f26 1 149049"/>
                  <a:gd name="f36" fmla="*/ f27 1 1504769"/>
                  <a:gd name="f37" fmla="*/ f28 1 149049"/>
                  <a:gd name="f38" fmla="*/ f29 1 1504769"/>
                  <a:gd name="f39" fmla="*/ f30 1 149049"/>
                  <a:gd name="f40" fmla="*/ f31 1 1504769"/>
                  <a:gd name="f41" fmla="*/ f32 1 1490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4769" h="149049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7C7C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6" name="รูปแบบอิสระ: รูปร่าง 78">
                <a:extLst>
                  <a:ext uri="{FF2B5EF4-FFF2-40B4-BE49-F238E27FC236}">
                    <a16:creationId xmlns:a16="http://schemas.microsoft.com/office/drawing/2014/main" id="{5341941D-A1AB-4336-835E-693FD281E1BC}"/>
                  </a:ext>
                </a:extLst>
              </p:cNvPr>
              <p:cNvSpPr/>
              <p:nvPr/>
            </p:nvSpPr>
            <p:spPr>
              <a:xfrm>
                <a:off x="4056708" y="3993806"/>
                <a:ext cx="1210427" cy="11518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4769"/>
                  <a:gd name="f7" fmla="val 149049"/>
                  <a:gd name="f8" fmla="val 144293"/>
                  <a:gd name="f9" fmla="val 1477814"/>
                  <a:gd name="f10" fmla="val 26956"/>
                  <a:gd name="f11" fmla="val 1586"/>
                  <a:gd name="f12" fmla="val 149050"/>
                  <a:gd name="f13" fmla="+- 0 0 -90"/>
                  <a:gd name="f14" fmla="*/ f3 1 1504769"/>
                  <a:gd name="f15" fmla="*/ f4 1 1490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4769"/>
                  <a:gd name="f24" fmla="*/ f20 1 149049"/>
                  <a:gd name="f25" fmla="*/ 1504769 f21 1"/>
                  <a:gd name="f26" fmla="*/ 144293 f20 1"/>
                  <a:gd name="f27" fmla="*/ 1477814 f21 1"/>
                  <a:gd name="f28" fmla="*/ 0 f20 1"/>
                  <a:gd name="f29" fmla="*/ 26956 f21 1"/>
                  <a:gd name="f30" fmla="*/ 1586 f20 1"/>
                  <a:gd name="f31" fmla="*/ 0 f21 1"/>
                  <a:gd name="f32" fmla="*/ 149050 f20 1"/>
                  <a:gd name="f33" fmla="+- f22 0 f1"/>
                  <a:gd name="f34" fmla="*/ f25 1 1504769"/>
                  <a:gd name="f35" fmla="*/ f26 1 149049"/>
                  <a:gd name="f36" fmla="*/ f27 1 1504769"/>
                  <a:gd name="f37" fmla="*/ f28 1 149049"/>
                  <a:gd name="f38" fmla="*/ f29 1 1504769"/>
                  <a:gd name="f39" fmla="*/ f30 1 149049"/>
                  <a:gd name="f40" fmla="*/ f31 1 1504769"/>
                  <a:gd name="f41" fmla="*/ f32 1 1490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4769" h="149049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8C8C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7" name="รูปแบบอิสระ: รูปร่าง 79">
                <a:extLst>
                  <a:ext uri="{FF2B5EF4-FFF2-40B4-BE49-F238E27FC236}">
                    <a16:creationId xmlns:a16="http://schemas.microsoft.com/office/drawing/2014/main" id="{D648B374-5FCB-4CEE-9103-1F91C53CC2F8}"/>
                  </a:ext>
                </a:extLst>
              </p:cNvPr>
              <p:cNvSpPr/>
              <p:nvPr/>
            </p:nvSpPr>
            <p:spPr>
              <a:xfrm>
                <a:off x="4056708" y="3995031"/>
                <a:ext cx="1210427" cy="11518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4769"/>
                  <a:gd name="f7" fmla="val 149049"/>
                  <a:gd name="f8" fmla="val 142707"/>
                  <a:gd name="f9" fmla="val 1477814"/>
                  <a:gd name="f10" fmla="val 26956"/>
                  <a:gd name="f11" fmla="val 1585"/>
                  <a:gd name="f12" fmla="val 149050"/>
                  <a:gd name="f13" fmla="+- 0 0 -90"/>
                  <a:gd name="f14" fmla="*/ f3 1 1504769"/>
                  <a:gd name="f15" fmla="*/ f4 1 1490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4769"/>
                  <a:gd name="f24" fmla="*/ f20 1 149049"/>
                  <a:gd name="f25" fmla="*/ 1504769 f21 1"/>
                  <a:gd name="f26" fmla="*/ 142707 f20 1"/>
                  <a:gd name="f27" fmla="*/ 1477814 f21 1"/>
                  <a:gd name="f28" fmla="*/ 0 f20 1"/>
                  <a:gd name="f29" fmla="*/ 26956 f21 1"/>
                  <a:gd name="f30" fmla="*/ 1585 f20 1"/>
                  <a:gd name="f31" fmla="*/ 0 f21 1"/>
                  <a:gd name="f32" fmla="*/ 149050 f20 1"/>
                  <a:gd name="f33" fmla="+- f22 0 f1"/>
                  <a:gd name="f34" fmla="*/ f25 1 1504769"/>
                  <a:gd name="f35" fmla="*/ f26 1 149049"/>
                  <a:gd name="f36" fmla="*/ f27 1 1504769"/>
                  <a:gd name="f37" fmla="*/ f28 1 149049"/>
                  <a:gd name="f38" fmla="*/ f29 1 1504769"/>
                  <a:gd name="f39" fmla="*/ f30 1 149049"/>
                  <a:gd name="f40" fmla="*/ f31 1 1504769"/>
                  <a:gd name="f41" fmla="*/ f32 1 1490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4769" h="149049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9C9C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8" name="รูปแบบอิสระ: รูปร่าง 80">
                <a:extLst>
                  <a:ext uri="{FF2B5EF4-FFF2-40B4-BE49-F238E27FC236}">
                    <a16:creationId xmlns:a16="http://schemas.microsoft.com/office/drawing/2014/main" id="{60199669-3F50-40C3-B7B4-39D2AA3BDAB7}"/>
                  </a:ext>
                </a:extLst>
              </p:cNvPr>
              <p:cNvSpPr/>
              <p:nvPr/>
            </p:nvSpPr>
            <p:spPr>
              <a:xfrm>
                <a:off x="4055428" y="3995031"/>
                <a:ext cx="1211698" cy="11641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6355"/>
                  <a:gd name="f7" fmla="val 150635"/>
                  <a:gd name="f8" fmla="val 144293"/>
                  <a:gd name="f9" fmla="val 1479399"/>
                  <a:gd name="f10" fmla="val 28542"/>
                  <a:gd name="f11" fmla="val 3171"/>
                  <a:gd name="f12" fmla="val 150636"/>
                  <a:gd name="f13" fmla="+- 0 0 -90"/>
                  <a:gd name="f14" fmla="*/ f3 1 1506355"/>
                  <a:gd name="f15" fmla="*/ f4 1 1506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6355"/>
                  <a:gd name="f24" fmla="*/ f20 1 150635"/>
                  <a:gd name="f25" fmla="*/ 1506355 f21 1"/>
                  <a:gd name="f26" fmla="*/ 144293 f20 1"/>
                  <a:gd name="f27" fmla="*/ 1479399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0636 f20 1"/>
                  <a:gd name="f33" fmla="+- f22 0 f1"/>
                  <a:gd name="f34" fmla="*/ f25 1 1506355"/>
                  <a:gd name="f35" fmla="*/ f26 1 150635"/>
                  <a:gd name="f36" fmla="*/ f27 1 1506355"/>
                  <a:gd name="f37" fmla="*/ f28 1 150635"/>
                  <a:gd name="f38" fmla="*/ f29 1 1506355"/>
                  <a:gd name="f39" fmla="*/ f30 1 150635"/>
                  <a:gd name="f40" fmla="*/ f31 1 1506355"/>
                  <a:gd name="f41" fmla="*/ f32 1 1506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6355" h="15063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ACAC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9" name="รูปแบบอิสระ: รูปร่าง 81">
                <a:extLst>
                  <a:ext uri="{FF2B5EF4-FFF2-40B4-BE49-F238E27FC236}">
                    <a16:creationId xmlns:a16="http://schemas.microsoft.com/office/drawing/2014/main" id="{48930281-A3E0-4193-8384-2BEA73DC5152}"/>
                  </a:ext>
                </a:extLst>
              </p:cNvPr>
              <p:cNvSpPr/>
              <p:nvPr/>
            </p:nvSpPr>
            <p:spPr>
              <a:xfrm>
                <a:off x="4055428" y="3996257"/>
                <a:ext cx="1211698" cy="11641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6355"/>
                  <a:gd name="f7" fmla="val 150635"/>
                  <a:gd name="f8" fmla="val 144293"/>
                  <a:gd name="f9" fmla="val 1480985"/>
                  <a:gd name="f10" fmla="val 28542"/>
                  <a:gd name="f11" fmla="val 1586"/>
                  <a:gd name="f12" fmla="val 150636"/>
                  <a:gd name="f13" fmla="+- 0 0 -90"/>
                  <a:gd name="f14" fmla="*/ f3 1 1506355"/>
                  <a:gd name="f15" fmla="*/ f4 1 1506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6355"/>
                  <a:gd name="f24" fmla="*/ f20 1 150635"/>
                  <a:gd name="f25" fmla="*/ 1506355 f21 1"/>
                  <a:gd name="f26" fmla="*/ 144293 f20 1"/>
                  <a:gd name="f27" fmla="*/ 1480985 f21 1"/>
                  <a:gd name="f28" fmla="*/ 0 f20 1"/>
                  <a:gd name="f29" fmla="*/ 28542 f21 1"/>
                  <a:gd name="f30" fmla="*/ 1586 f20 1"/>
                  <a:gd name="f31" fmla="*/ 0 f21 1"/>
                  <a:gd name="f32" fmla="*/ 150636 f20 1"/>
                  <a:gd name="f33" fmla="+- f22 0 f1"/>
                  <a:gd name="f34" fmla="*/ f25 1 1506355"/>
                  <a:gd name="f35" fmla="*/ f26 1 150635"/>
                  <a:gd name="f36" fmla="*/ f27 1 1506355"/>
                  <a:gd name="f37" fmla="*/ f28 1 150635"/>
                  <a:gd name="f38" fmla="*/ f29 1 1506355"/>
                  <a:gd name="f39" fmla="*/ f30 1 150635"/>
                  <a:gd name="f40" fmla="*/ f31 1 1506355"/>
                  <a:gd name="f41" fmla="*/ f32 1 1506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6355" h="15063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BCBC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0" name="รูปแบบอิสระ: รูปร่าง 82">
                <a:extLst>
                  <a:ext uri="{FF2B5EF4-FFF2-40B4-BE49-F238E27FC236}">
                    <a16:creationId xmlns:a16="http://schemas.microsoft.com/office/drawing/2014/main" id="{35C0CFBB-6CB3-4859-B75A-037C379DE00B}"/>
                  </a:ext>
                </a:extLst>
              </p:cNvPr>
              <p:cNvSpPr/>
              <p:nvPr/>
            </p:nvSpPr>
            <p:spPr>
              <a:xfrm>
                <a:off x="4055428" y="3997482"/>
                <a:ext cx="1211698" cy="11518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6355"/>
                  <a:gd name="f7" fmla="val 149049"/>
                  <a:gd name="f8" fmla="val 144293"/>
                  <a:gd name="f9" fmla="val 1480985"/>
                  <a:gd name="f10" fmla="val 28542"/>
                  <a:gd name="f11" fmla="val 1586"/>
                  <a:gd name="f12" fmla="val 149050"/>
                  <a:gd name="f13" fmla="+- 0 0 -90"/>
                  <a:gd name="f14" fmla="*/ f3 1 1506355"/>
                  <a:gd name="f15" fmla="*/ f4 1 1490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6355"/>
                  <a:gd name="f24" fmla="*/ f20 1 149049"/>
                  <a:gd name="f25" fmla="*/ 1506355 f21 1"/>
                  <a:gd name="f26" fmla="*/ 144293 f20 1"/>
                  <a:gd name="f27" fmla="*/ 1480985 f21 1"/>
                  <a:gd name="f28" fmla="*/ 0 f20 1"/>
                  <a:gd name="f29" fmla="*/ 28542 f21 1"/>
                  <a:gd name="f30" fmla="*/ 1586 f20 1"/>
                  <a:gd name="f31" fmla="*/ 0 f21 1"/>
                  <a:gd name="f32" fmla="*/ 149050 f20 1"/>
                  <a:gd name="f33" fmla="+- f22 0 f1"/>
                  <a:gd name="f34" fmla="*/ f25 1 1506355"/>
                  <a:gd name="f35" fmla="*/ f26 1 149049"/>
                  <a:gd name="f36" fmla="*/ f27 1 1506355"/>
                  <a:gd name="f37" fmla="*/ f28 1 149049"/>
                  <a:gd name="f38" fmla="*/ f29 1 1506355"/>
                  <a:gd name="f39" fmla="*/ f30 1 149049"/>
                  <a:gd name="f40" fmla="*/ f31 1 1506355"/>
                  <a:gd name="f41" fmla="*/ f32 1 1490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6355" h="149049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CCCC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1" name="รูปแบบอิสระ: รูปร่าง 83">
                <a:extLst>
                  <a:ext uri="{FF2B5EF4-FFF2-40B4-BE49-F238E27FC236}">
                    <a16:creationId xmlns:a16="http://schemas.microsoft.com/office/drawing/2014/main" id="{4AB66700-D961-4465-93CC-4B35124A4BFE}"/>
                  </a:ext>
                </a:extLst>
              </p:cNvPr>
              <p:cNvSpPr/>
              <p:nvPr/>
            </p:nvSpPr>
            <p:spPr>
              <a:xfrm>
                <a:off x="4055428" y="3997482"/>
                <a:ext cx="1211698" cy="11641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6355"/>
                  <a:gd name="f7" fmla="val 150635"/>
                  <a:gd name="f8" fmla="val 144293"/>
                  <a:gd name="f9" fmla="val 1480985"/>
                  <a:gd name="f10" fmla="val 28542"/>
                  <a:gd name="f11" fmla="val 3171"/>
                  <a:gd name="f12" fmla="val 150636"/>
                  <a:gd name="f13" fmla="+- 0 0 -90"/>
                  <a:gd name="f14" fmla="*/ f3 1 1506355"/>
                  <a:gd name="f15" fmla="*/ f4 1 1506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6355"/>
                  <a:gd name="f24" fmla="*/ f20 1 150635"/>
                  <a:gd name="f25" fmla="*/ 1506355 f21 1"/>
                  <a:gd name="f26" fmla="*/ 144293 f20 1"/>
                  <a:gd name="f27" fmla="*/ 1480985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0636 f20 1"/>
                  <a:gd name="f33" fmla="+- f22 0 f1"/>
                  <a:gd name="f34" fmla="*/ f25 1 1506355"/>
                  <a:gd name="f35" fmla="*/ f26 1 150635"/>
                  <a:gd name="f36" fmla="*/ f27 1 1506355"/>
                  <a:gd name="f37" fmla="*/ f28 1 150635"/>
                  <a:gd name="f38" fmla="*/ f29 1 1506355"/>
                  <a:gd name="f39" fmla="*/ f30 1 150635"/>
                  <a:gd name="f40" fmla="*/ f31 1 1506355"/>
                  <a:gd name="f41" fmla="*/ f32 1 1506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6355" h="15063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DCDC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2" name="รูปแบบอิสระ: รูปร่าง 84">
                <a:extLst>
                  <a:ext uri="{FF2B5EF4-FFF2-40B4-BE49-F238E27FC236}">
                    <a16:creationId xmlns:a16="http://schemas.microsoft.com/office/drawing/2014/main" id="{53AEC33D-1898-468C-B18F-06C88F605F4A}"/>
                  </a:ext>
                </a:extLst>
              </p:cNvPr>
              <p:cNvSpPr/>
              <p:nvPr/>
            </p:nvSpPr>
            <p:spPr>
              <a:xfrm>
                <a:off x="4055428" y="3998707"/>
                <a:ext cx="1212979" cy="11641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7940"/>
                  <a:gd name="f7" fmla="val 150635"/>
                  <a:gd name="f8" fmla="val 1507941"/>
                  <a:gd name="f9" fmla="val 144293"/>
                  <a:gd name="f10" fmla="val 1480985"/>
                  <a:gd name="f11" fmla="val 26956"/>
                  <a:gd name="f12" fmla="val 1586"/>
                  <a:gd name="f13" fmla="val 150636"/>
                  <a:gd name="f14" fmla="+- 0 0 -90"/>
                  <a:gd name="f15" fmla="*/ f3 1 1507940"/>
                  <a:gd name="f16" fmla="*/ f4 1 150635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7940"/>
                  <a:gd name="f25" fmla="*/ f21 1 150635"/>
                  <a:gd name="f26" fmla="*/ 1507941 f22 1"/>
                  <a:gd name="f27" fmla="*/ 144293 f21 1"/>
                  <a:gd name="f28" fmla="*/ 1480985 f22 1"/>
                  <a:gd name="f29" fmla="*/ 0 f21 1"/>
                  <a:gd name="f30" fmla="*/ 26956 f22 1"/>
                  <a:gd name="f31" fmla="*/ 1586 f21 1"/>
                  <a:gd name="f32" fmla="*/ 0 f22 1"/>
                  <a:gd name="f33" fmla="*/ 150636 f21 1"/>
                  <a:gd name="f34" fmla="+- f23 0 f1"/>
                  <a:gd name="f35" fmla="*/ f26 1 1507940"/>
                  <a:gd name="f36" fmla="*/ f27 1 150635"/>
                  <a:gd name="f37" fmla="*/ f28 1 1507940"/>
                  <a:gd name="f38" fmla="*/ f29 1 150635"/>
                  <a:gd name="f39" fmla="*/ f30 1 1507940"/>
                  <a:gd name="f40" fmla="*/ f31 1 150635"/>
                  <a:gd name="f41" fmla="*/ f32 1 1507940"/>
                  <a:gd name="f42" fmla="*/ f33 1 150635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7940" h="150635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CECEC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3" name="รูปแบบอิสระ: รูปร่าง 85">
                <a:extLst>
                  <a:ext uri="{FF2B5EF4-FFF2-40B4-BE49-F238E27FC236}">
                    <a16:creationId xmlns:a16="http://schemas.microsoft.com/office/drawing/2014/main" id="{C2D17997-7C5D-400E-B200-7DAB222255C4}"/>
                  </a:ext>
                </a:extLst>
              </p:cNvPr>
              <p:cNvSpPr/>
              <p:nvPr/>
            </p:nvSpPr>
            <p:spPr>
              <a:xfrm>
                <a:off x="4055428" y="3999933"/>
                <a:ext cx="1212979" cy="11641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7940"/>
                  <a:gd name="f7" fmla="val 150635"/>
                  <a:gd name="f8" fmla="val 1507941"/>
                  <a:gd name="f9" fmla="val 144293"/>
                  <a:gd name="f10" fmla="val 1480985"/>
                  <a:gd name="f11" fmla="val 26956"/>
                  <a:gd name="f12" fmla="val 1586"/>
                  <a:gd name="f13" fmla="val 150636"/>
                  <a:gd name="f14" fmla="+- 0 0 -90"/>
                  <a:gd name="f15" fmla="*/ f3 1 1507940"/>
                  <a:gd name="f16" fmla="*/ f4 1 150635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7940"/>
                  <a:gd name="f25" fmla="*/ f21 1 150635"/>
                  <a:gd name="f26" fmla="*/ 1507941 f22 1"/>
                  <a:gd name="f27" fmla="*/ 144293 f21 1"/>
                  <a:gd name="f28" fmla="*/ 1480985 f22 1"/>
                  <a:gd name="f29" fmla="*/ 0 f21 1"/>
                  <a:gd name="f30" fmla="*/ 26956 f22 1"/>
                  <a:gd name="f31" fmla="*/ 1586 f21 1"/>
                  <a:gd name="f32" fmla="*/ 0 f22 1"/>
                  <a:gd name="f33" fmla="*/ 150636 f21 1"/>
                  <a:gd name="f34" fmla="+- f23 0 f1"/>
                  <a:gd name="f35" fmla="*/ f26 1 1507940"/>
                  <a:gd name="f36" fmla="*/ f27 1 150635"/>
                  <a:gd name="f37" fmla="*/ f28 1 1507940"/>
                  <a:gd name="f38" fmla="*/ f29 1 150635"/>
                  <a:gd name="f39" fmla="*/ f30 1 1507940"/>
                  <a:gd name="f40" fmla="*/ f31 1 150635"/>
                  <a:gd name="f41" fmla="*/ f32 1 1507940"/>
                  <a:gd name="f42" fmla="*/ f33 1 150635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7940" h="150635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CFCFC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4" name="รูปแบบอิสระ: รูปร่าง 86">
                <a:extLst>
                  <a:ext uri="{FF2B5EF4-FFF2-40B4-BE49-F238E27FC236}">
                    <a16:creationId xmlns:a16="http://schemas.microsoft.com/office/drawing/2014/main" id="{7D2D86E8-2CD6-4FD4-8CD0-C18C1C1CBCB6}"/>
                  </a:ext>
                </a:extLst>
              </p:cNvPr>
              <p:cNvSpPr/>
              <p:nvPr/>
            </p:nvSpPr>
            <p:spPr>
              <a:xfrm>
                <a:off x="4054156" y="3999933"/>
                <a:ext cx="1214250" cy="11763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9526"/>
                  <a:gd name="f7" fmla="val 152221"/>
                  <a:gd name="f8" fmla="val 1509527"/>
                  <a:gd name="f9" fmla="val 145878"/>
                  <a:gd name="f10" fmla="val 1482571"/>
                  <a:gd name="f11" fmla="val 28542"/>
                  <a:gd name="f12" fmla="val 3171"/>
                  <a:gd name="f13" fmla="+- 0 0 -90"/>
                  <a:gd name="f14" fmla="*/ f3 1 1509526"/>
                  <a:gd name="f15" fmla="*/ f4 1 15222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9526"/>
                  <a:gd name="f24" fmla="*/ f20 1 152221"/>
                  <a:gd name="f25" fmla="*/ 1509527 f21 1"/>
                  <a:gd name="f26" fmla="*/ 145878 f20 1"/>
                  <a:gd name="f27" fmla="*/ 1482571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2221 f20 1"/>
                  <a:gd name="f33" fmla="+- f22 0 f1"/>
                  <a:gd name="f34" fmla="*/ f25 1 1509526"/>
                  <a:gd name="f35" fmla="*/ f26 1 152221"/>
                  <a:gd name="f36" fmla="*/ f27 1 1509526"/>
                  <a:gd name="f37" fmla="*/ f28 1 152221"/>
                  <a:gd name="f38" fmla="*/ f29 1 1509526"/>
                  <a:gd name="f39" fmla="*/ f30 1 152221"/>
                  <a:gd name="f40" fmla="*/ f31 1 1509526"/>
                  <a:gd name="f41" fmla="*/ f32 1 152221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9526" h="152221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D0D0D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5" name="รูปแบบอิสระ: รูปร่าง 87">
                <a:extLst>
                  <a:ext uri="{FF2B5EF4-FFF2-40B4-BE49-F238E27FC236}">
                    <a16:creationId xmlns:a16="http://schemas.microsoft.com/office/drawing/2014/main" id="{FE4DB19B-6649-4922-B3EA-47B513161339}"/>
                  </a:ext>
                </a:extLst>
              </p:cNvPr>
              <p:cNvSpPr/>
              <p:nvPr/>
            </p:nvSpPr>
            <p:spPr>
              <a:xfrm>
                <a:off x="4054156" y="4001158"/>
                <a:ext cx="1214250" cy="11763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9526"/>
                  <a:gd name="f7" fmla="val 152220"/>
                  <a:gd name="f8" fmla="val 1509527"/>
                  <a:gd name="f9" fmla="val 145878"/>
                  <a:gd name="f10" fmla="val 1482571"/>
                  <a:gd name="f11" fmla="val 28542"/>
                  <a:gd name="f12" fmla="val 1585"/>
                  <a:gd name="f13" fmla="val 152221"/>
                  <a:gd name="f14" fmla="+- 0 0 -90"/>
                  <a:gd name="f15" fmla="*/ f3 1 1509526"/>
                  <a:gd name="f16" fmla="*/ f4 1 152220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9526"/>
                  <a:gd name="f25" fmla="*/ f21 1 152220"/>
                  <a:gd name="f26" fmla="*/ 1509527 f22 1"/>
                  <a:gd name="f27" fmla="*/ 145878 f21 1"/>
                  <a:gd name="f28" fmla="*/ 1482571 f22 1"/>
                  <a:gd name="f29" fmla="*/ 0 f21 1"/>
                  <a:gd name="f30" fmla="*/ 28542 f22 1"/>
                  <a:gd name="f31" fmla="*/ 1585 f21 1"/>
                  <a:gd name="f32" fmla="*/ 0 f22 1"/>
                  <a:gd name="f33" fmla="*/ 152221 f21 1"/>
                  <a:gd name="f34" fmla="+- f23 0 f1"/>
                  <a:gd name="f35" fmla="*/ f26 1 1509526"/>
                  <a:gd name="f36" fmla="*/ f27 1 152220"/>
                  <a:gd name="f37" fmla="*/ f28 1 1509526"/>
                  <a:gd name="f38" fmla="*/ f29 1 152220"/>
                  <a:gd name="f39" fmla="*/ f30 1 1509526"/>
                  <a:gd name="f40" fmla="*/ f31 1 152220"/>
                  <a:gd name="f41" fmla="*/ f32 1 1509526"/>
                  <a:gd name="f42" fmla="*/ f33 1 152220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9526" h="15222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1D0D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6" name="รูปแบบอิสระ: รูปร่าง 88">
                <a:extLst>
                  <a:ext uri="{FF2B5EF4-FFF2-40B4-BE49-F238E27FC236}">
                    <a16:creationId xmlns:a16="http://schemas.microsoft.com/office/drawing/2014/main" id="{F0B7CEBE-2E10-4A43-9B2F-FA3EB172E370}"/>
                  </a:ext>
                </a:extLst>
              </p:cNvPr>
              <p:cNvSpPr/>
              <p:nvPr/>
            </p:nvSpPr>
            <p:spPr>
              <a:xfrm>
                <a:off x="4054156" y="4001158"/>
                <a:ext cx="1214250" cy="11886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9526"/>
                  <a:gd name="f7" fmla="val 153806"/>
                  <a:gd name="f8" fmla="val 1509527"/>
                  <a:gd name="f9" fmla="val 145878"/>
                  <a:gd name="f10" fmla="val 1482571"/>
                  <a:gd name="f11" fmla="val 28542"/>
                  <a:gd name="f12" fmla="val 3171"/>
                  <a:gd name="f13" fmla="val 153807"/>
                  <a:gd name="f14" fmla="+- 0 0 -90"/>
                  <a:gd name="f15" fmla="*/ f3 1 1509526"/>
                  <a:gd name="f16" fmla="*/ f4 1 153806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9526"/>
                  <a:gd name="f25" fmla="*/ f21 1 153806"/>
                  <a:gd name="f26" fmla="*/ 1509527 f22 1"/>
                  <a:gd name="f27" fmla="*/ 145878 f21 1"/>
                  <a:gd name="f28" fmla="*/ 1482571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3807 f21 1"/>
                  <a:gd name="f34" fmla="+- f23 0 f1"/>
                  <a:gd name="f35" fmla="*/ f26 1 1509526"/>
                  <a:gd name="f36" fmla="*/ f27 1 153806"/>
                  <a:gd name="f37" fmla="*/ f28 1 1509526"/>
                  <a:gd name="f38" fmla="*/ f29 1 153806"/>
                  <a:gd name="f39" fmla="*/ f30 1 1509526"/>
                  <a:gd name="f40" fmla="*/ f31 1 153806"/>
                  <a:gd name="f41" fmla="*/ f32 1 1509526"/>
                  <a:gd name="f42" fmla="*/ f33 1 153806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9526" h="1538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2D1D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7" name="รูปแบบอิสระ: รูปร่าง 89">
                <a:extLst>
                  <a:ext uri="{FF2B5EF4-FFF2-40B4-BE49-F238E27FC236}">
                    <a16:creationId xmlns:a16="http://schemas.microsoft.com/office/drawing/2014/main" id="{8EB6A075-29C5-47F6-9C11-FB9506F85A2D}"/>
                  </a:ext>
                </a:extLst>
              </p:cNvPr>
              <p:cNvSpPr/>
              <p:nvPr/>
            </p:nvSpPr>
            <p:spPr>
              <a:xfrm>
                <a:off x="4054156" y="4002383"/>
                <a:ext cx="1214250" cy="11886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9526"/>
                  <a:gd name="f7" fmla="val 153806"/>
                  <a:gd name="f8" fmla="val 1509527"/>
                  <a:gd name="f9" fmla="val 145879"/>
                  <a:gd name="f10" fmla="val 1484156"/>
                  <a:gd name="f11" fmla="val 28542"/>
                  <a:gd name="f12" fmla="val 3171"/>
                  <a:gd name="f13" fmla="val 153807"/>
                  <a:gd name="f14" fmla="+- 0 0 -90"/>
                  <a:gd name="f15" fmla="*/ f3 1 1509526"/>
                  <a:gd name="f16" fmla="*/ f4 1 153806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9526"/>
                  <a:gd name="f25" fmla="*/ f21 1 153806"/>
                  <a:gd name="f26" fmla="*/ 1509527 f22 1"/>
                  <a:gd name="f27" fmla="*/ 145879 f21 1"/>
                  <a:gd name="f28" fmla="*/ 1484156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3807 f21 1"/>
                  <a:gd name="f34" fmla="+- f23 0 f1"/>
                  <a:gd name="f35" fmla="*/ f26 1 1509526"/>
                  <a:gd name="f36" fmla="*/ f27 1 153806"/>
                  <a:gd name="f37" fmla="*/ f28 1 1509526"/>
                  <a:gd name="f38" fmla="*/ f29 1 153806"/>
                  <a:gd name="f39" fmla="*/ f30 1 1509526"/>
                  <a:gd name="f40" fmla="*/ f31 1 153806"/>
                  <a:gd name="f41" fmla="*/ f32 1 1509526"/>
                  <a:gd name="f42" fmla="*/ f33 1 153806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9526" h="1538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3D2D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8" name="รูปแบบอิสระ: รูปร่าง 90">
                <a:extLst>
                  <a:ext uri="{FF2B5EF4-FFF2-40B4-BE49-F238E27FC236}">
                    <a16:creationId xmlns:a16="http://schemas.microsoft.com/office/drawing/2014/main" id="{A0ED3EBB-879F-4562-809F-501CA9F7CCED}"/>
                  </a:ext>
                </a:extLst>
              </p:cNvPr>
              <p:cNvSpPr/>
              <p:nvPr/>
            </p:nvSpPr>
            <p:spPr>
              <a:xfrm>
                <a:off x="4054156" y="4003608"/>
                <a:ext cx="1214250" cy="11763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9526"/>
                  <a:gd name="f7" fmla="val 152221"/>
                  <a:gd name="f8" fmla="val 1509527"/>
                  <a:gd name="f9" fmla="val 145879"/>
                  <a:gd name="f10" fmla="val 1484156"/>
                  <a:gd name="f11" fmla="val 28542"/>
                  <a:gd name="f12" fmla="val 1586"/>
                  <a:gd name="f13" fmla="+- 0 0 -90"/>
                  <a:gd name="f14" fmla="*/ f3 1 1509526"/>
                  <a:gd name="f15" fmla="*/ f4 1 15222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9526"/>
                  <a:gd name="f24" fmla="*/ f20 1 152221"/>
                  <a:gd name="f25" fmla="*/ 1509527 f21 1"/>
                  <a:gd name="f26" fmla="*/ 145879 f20 1"/>
                  <a:gd name="f27" fmla="*/ 1484156 f21 1"/>
                  <a:gd name="f28" fmla="*/ 0 f20 1"/>
                  <a:gd name="f29" fmla="*/ 28542 f21 1"/>
                  <a:gd name="f30" fmla="*/ 1586 f20 1"/>
                  <a:gd name="f31" fmla="*/ 0 f21 1"/>
                  <a:gd name="f32" fmla="*/ 152221 f20 1"/>
                  <a:gd name="f33" fmla="+- f22 0 f1"/>
                  <a:gd name="f34" fmla="*/ f25 1 1509526"/>
                  <a:gd name="f35" fmla="*/ f26 1 152221"/>
                  <a:gd name="f36" fmla="*/ f27 1 1509526"/>
                  <a:gd name="f37" fmla="*/ f28 1 152221"/>
                  <a:gd name="f38" fmla="*/ f29 1 1509526"/>
                  <a:gd name="f39" fmla="*/ f30 1 152221"/>
                  <a:gd name="f40" fmla="*/ f31 1 1509526"/>
                  <a:gd name="f41" fmla="*/ f32 1 152221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9526" h="152221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D4D3D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9" name="รูปแบบอิสระ: รูปร่าง 91">
                <a:extLst>
                  <a:ext uri="{FF2B5EF4-FFF2-40B4-BE49-F238E27FC236}">
                    <a16:creationId xmlns:a16="http://schemas.microsoft.com/office/drawing/2014/main" id="{EB8C4AD3-0AF6-4640-AA83-F415BEDD5A6B}"/>
                  </a:ext>
                </a:extLst>
              </p:cNvPr>
              <p:cNvSpPr/>
              <p:nvPr/>
            </p:nvSpPr>
            <p:spPr>
              <a:xfrm>
                <a:off x="4054156" y="4003608"/>
                <a:ext cx="1215530" cy="11886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1112"/>
                  <a:gd name="f7" fmla="val 153806"/>
                  <a:gd name="f8" fmla="val 147465"/>
                  <a:gd name="f9" fmla="val 1484156"/>
                  <a:gd name="f10" fmla="val 28542"/>
                  <a:gd name="f11" fmla="val 3171"/>
                  <a:gd name="f12" fmla="val 153807"/>
                  <a:gd name="f13" fmla="+- 0 0 -90"/>
                  <a:gd name="f14" fmla="*/ f3 1 1511112"/>
                  <a:gd name="f15" fmla="*/ f4 1 153806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1112"/>
                  <a:gd name="f24" fmla="*/ f20 1 153806"/>
                  <a:gd name="f25" fmla="*/ 1511112 f21 1"/>
                  <a:gd name="f26" fmla="*/ 147465 f20 1"/>
                  <a:gd name="f27" fmla="*/ 1484156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3807 f20 1"/>
                  <a:gd name="f33" fmla="+- f22 0 f1"/>
                  <a:gd name="f34" fmla="*/ f25 1 1511112"/>
                  <a:gd name="f35" fmla="*/ f26 1 153806"/>
                  <a:gd name="f36" fmla="*/ f27 1 1511112"/>
                  <a:gd name="f37" fmla="*/ f28 1 153806"/>
                  <a:gd name="f38" fmla="*/ f29 1 1511112"/>
                  <a:gd name="f39" fmla="*/ f30 1 153806"/>
                  <a:gd name="f40" fmla="*/ f31 1 1511112"/>
                  <a:gd name="f41" fmla="*/ f32 1 153806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1112" h="153806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D5D4D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0" name="รูปแบบอิสระ: รูปร่าง 92">
                <a:extLst>
                  <a:ext uri="{FF2B5EF4-FFF2-40B4-BE49-F238E27FC236}">
                    <a16:creationId xmlns:a16="http://schemas.microsoft.com/office/drawing/2014/main" id="{34F3B5B0-9538-495B-BB3D-8FE0E7038C04}"/>
                  </a:ext>
                </a:extLst>
              </p:cNvPr>
              <p:cNvSpPr/>
              <p:nvPr/>
            </p:nvSpPr>
            <p:spPr>
              <a:xfrm>
                <a:off x="4052876" y="4004834"/>
                <a:ext cx="1216801" cy="11886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3806"/>
                  <a:gd name="f8" fmla="val 1512698"/>
                  <a:gd name="f9" fmla="val 145879"/>
                  <a:gd name="f10" fmla="val 1485742"/>
                  <a:gd name="f11" fmla="val 28542"/>
                  <a:gd name="f12" fmla="val 3171"/>
                  <a:gd name="f13" fmla="val 153807"/>
                  <a:gd name="f14" fmla="+- 0 0 -90"/>
                  <a:gd name="f15" fmla="*/ f3 1 1512697"/>
                  <a:gd name="f16" fmla="*/ f4 1 153806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2697"/>
                  <a:gd name="f25" fmla="*/ f21 1 153806"/>
                  <a:gd name="f26" fmla="*/ 1512698 f22 1"/>
                  <a:gd name="f27" fmla="*/ 145879 f21 1"/>
                  <a:gd name="f28" fmla="*/ 1485742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3807 f21 1"/>
                  <a:gd name="f34" fmla="+- f23 0 f1"/>
                  <a:gd name="f35" fmla="*/ f26 1 1512697"/>
                  <a:gd name="f36" fmla="*/ f27 1 153806"/>
                  <a:gd name="f37" fmla="*/ f28 1 1512697"/>
                  <a:gd name="f38" fmla="*/ f29 1 153806"/>
                  <a:gd name="f39" fmla="*/ f30 1 1512697"/>
                  <a:gd name="f40" fmla="*/ f31 1 153806"/>
                  <a:gd name="f41" fmla="*/ f32 1 1512697"/>
                  <a:gd name="f42" fmla="*/ f33 1 153806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2697" h="1538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6D5D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1" name="รูปแบบอิสระ: รูปร่าง 93">
                <a:extLst>
                  <a:ext uri="{FF2B5EF4-FFF2-40B4-BE49-F238E27FC236}">
                    <a16:creationId xmlns:a16="http://schemas.microsoft.com/office/drawing/2014/main" id="{0D6BE5A1-6ACD-4DE4-9708-301386EB788D}"/>
                  </a:ext>
                </a:extLst>
              </p:cNvPr>
              <p:cNvSpPr/>
              <p:nvPr/>
            </p:nvSpPr>
            <p:spPr>
              <a:xfrm>
                <a:off x="4052876" y="4006059"/>
                <a:ext cx="1216801" cy="11886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3806"/>
                  <a:gd name="f8" fmla="val 1512698"/>
                  <a:gd name="f9" fmla="val 145878"/>
                  <a:gd name="f10" fmla="val 1485742"/>
                  <a:gd name="f11" fmla="val 28542"/>
                  <a:gd name="f12" fmla="val 3171"/>
                  <a:gd name="f13" fmla="val 153807"/>
                  <a:gd name="f14" fmla="+- 0 0 -90"/>
                  <a:gd name="f15" fmla="*/ f3 1 1512697"/>
                  <a:gd name="f16" fmla="*/ f4 1 153806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2697"/>
                  <a:gd name="f25" fmla="*/ f21 1 153806"/>
                  <a:gd name="f26" fmla="*/ 1512698 f22 1"/>
                  <a:gd name="f27" fmla="*/ 145878 f21 1"/>
                  <a:gd name="f28" fmla="*/ 1485742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3807 f21 1"/>
                  <a:gd name="f34" fmla="+- f23 0 f1"/>
                  <a:gd name="f35" fmla="*/ f26 1 1512697"/>
                  <a:gd name="f36" fmla="*/ f27 1 153806"/>
                  <a:gd name="f37" fmla="*/ f28 1 1512697"/>
                  <a:gd name="f38" fmla="*/ f29 1 153806"/>
                  <a:gd name="f39" fmla="*/ f30 1 1512697"/>
                  <a:gd name="f40" fmla="*/ f31 1 153806"/>
                  <a:gd name="f41" fmla="*/ f32 1 1512697"/>
                  <a:gd name="f42" fmla="*/ f33 1 153806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2697" h="1538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7D6D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2" name="รูปแบบอิสระ: รูปร่าง 94">
                <a:extLst>
                  <a:ext uri="{FF2B5EF4-FFF2-40B4-BE49-F238E27FC236}">
                    <a16:creationId xmlns:a16="http://schemas.microsoft.com/office/drawing/2014/main" id="{2AE2CDEF-A233-4BB9-8F1B-6053B41E9256}"/>
                  </a:ext>
                </a:extLst>
              </p:cNvPr>
              <p:cNvSpPr/>
              <p:nvPr/>
            </p:nvSpPr>
            <p:spPr>
              <a:xfrm>
                <a:off x="4052876" y="4006059"/>
                <a:ext cx="1216801" cy="12008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5392"/>
                  <a:gd name="f8" fmla="val 1512698"/>
                  <a:gd name="f9" fmla="val 147464"/>
                  <a:gd name="f10" fmla="val 1485742"/>
                  <a:gd name="f11" fmla="val 28542"/>
                  <a:gd name="f12" fmla="val 3171"/>
                  <a:gd name="f13" fmla="+- 0 0 -90"/>
                  <a:gd name="f14" fmla="*/ f3 1 1512697"/>
                  <a:gd name="f15" fmla="*/ f4 1 155392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2697"/>
                  <a:gd name="f24" fmla="*/ f20 1 155392"/>
                  <a:gd name="f25" fmla="*/ 1512698 f21 1"/>
                  <a:gd name="f26" fmla="*/ 147464 f20 1"/>
                  <a:gd name="f27" fmla="*/ 1485742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5392 f20 1"/>
                  <a:gd name="f33" fmla="+- f22 0 f1"/>
                  <a:gd name="f34" fmla="*/ f25 1 1512697"/>
                  <a:gd name="f35" fmla="*/ f26 1 155392"/>
                  <a:gd name="f36" fmla="*/ f27 1 1512697"/>
                  <a:gd name="f37" fmla="*/ f28 1 155392"/>
                  <a:gd name="f38" fmla="*/ f29 1 1512697"/>
                  <a:gd name="f39" fmla="*/ f30 1 155392"/>
                  <a:gd name="f40" fmla="*/ f31 1 1512697"/>
                  <a:gd name="f41" fmla="*/ f32 1 155392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2697" h="15539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D8D7D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3" name="รูปแบบอิสระ: รูปร่าง 95">
                <a:extLst>
                  <a:ext uri="{FF2B5EF4-FFF2-40B4-BE49-F238E27FC236}">
                    <a16:creationId xmlns:a16="http://schemas.microsoft.com/office/drawing/2014/main" id="{1341ACDF-E3E9-4F18-B236-CD35FB3DC065}"/>
                  </a:ext>
                </a:extLst>
              </p:cNvPr>
              <p:cNvSpPr/>
              <p:nvPr/>
            </p:nvSpPr>
            <p:spPr>
              <a:xfrm>
                <a:off x="4052876" y="4007284"/>
                <a:ext cx="1216801" cy="12008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5392"/>
                  <a:gd name="f8" fmla="val 1512698"/>
                  <a:gd name="f9" fmla="val 147464"/>
                  <a:gd name="f10" fmla="val 1485742"/>
                  <a:gd name="f11" fmla="val 28542"/>
                  <a:gd name="f12" fmla="val 3171"/>
                  <a:gd name="f13" fmla="+- 0 0 -90"/>
                  <a:gd name="f14" fmla="*/ f3 1 1512697"/>
                  <a:gd name="f15" fmla="*/ f4 1 155392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2697"/>
                  <a:gd name="f24" fmla="*/ f20 1 155392"/>
                  <a:gd name="f25" fmla="*/ 1512698 f21 1"/>
                  <a:gd name="f26" fmla="*/ 147464 f20 1"/>
                  <a:gd name="f27" fmla="*/ 1485742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5392 f20 1"/>
                  <a:gd name="f33" fmla="+- f22 0 f1"/>
                  <a:gd name="f34" fmla="*/ f25 1 1512697"/>
                  <a:gd name="f35" fmla="*/ f26 1 155392"/>
                  <a:gd name="f36" fmla="*/ f27 1 1512697"/>
                  <a:gd name="f37" fmla="*/ f28 1 155392"/>
                  <a:gd name="f38" fmla="*/ f29 1 1512697"/>
                  <a:gd name="f39" fmla="*/ f30 1 155392"/>
                  <a:gd name="f40" fmla="*/ f31 1 1512697"/>
                  <a:gd name="f41" fmla="*/ f32 1 155392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2697" h="15539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D9D8D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4" name="รูปแบบอิสระ: รูปร่าง 96">
                <a:extLst>
                  <a:ext uri="{FF2B5EF4-FFF2-40B4-BE49-F238E27FC236}">
                    <a16:creationId xmlns:a16="http://schemas.microsoft.com/office/drawing/2014/main" id="{18D75C47-AE13-43B8-A95F-3CDF7B419D35}"/>
                  </a:ext>
                </a:extLst>
              </p:cNvPr>
              <p:cNvSpPr/>
              <p:nvPr/>
            </p:nvSpPr>
            <p:spPr>
              <a:xfrm>
                <a:off x="4052876" y="4008510"/>
                <a:ext cx="1216801" cy="12008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5392"/>
                  <a:gd name="f8" fmla="val 1512698"/>
                  <a:gd name="f9" fmla="val 147465"/>
                  <a:gd name="f10" fmla="val 1485742"/>
                  <a:gd name="f11" fmla="val 28542"/>
                  <a:gd name="f12" fmla="val 3171"/>
                  <a:gd name="f13" fmla="val 155393"/>
                  <a:gd name="f14" fmla="+- 0 0 -90"/>
                  <a:gd name="f15" fmla="*/ f3 1 1512697"/>
                  <a:gd name="f16" fmla="*/ f4 1 15539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2697"/>
                  <a:gd name="f25" fmla="*/ f21 1 155392"/>
                  <a:gd name="f26" fmla="*/ 1512698 f22 1"/>
                  <a:gd name="f27" fmla="*/ 147465 f21 1"/>
                  <a:gd name="f28" fmla="*/ 1485742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5393 f21 1"/>
                  <a:gd name="f34" fmla="+- f23 0 f1"/>
                  <a:gd name="f35" fmla="*/ f26 1 1512697"/>
                  <a:gd name="f36" fmla="*/ f27 1 155392"/>
                  <a:gd name="f37" fmla="*/ f28 1 1512697"/>
                  <a:gd name="f38" fmla="*/ f29 1 155392"/>
                  <a:gd name="f39" fmla="*/ f30 1 1512697"/>
                  <a:gd name="f40" fmla="*/ f31 1 155392"/>
                  <a:gd name="f41" fmla="*/ f32 1 1512697"/>
                  <a:gd name="f42" fmla="*/ f33 1 15539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2697" h="15539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AD9D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5" name="รูปแบบอิสระ: รูปร่าง 97">
                <a:extLst>
                  <a:ext uri="{FF2B5EF4-FFF2-40B4-BE49-F238E27FC236}">
                    <a16:creationId xmlns:a16="http://schemas.microsoft.com/office/drawing/2014/main" id="{1B48618E-A606-424F-BF5F-58227D739633}"/>
                  </a:ext>
                </a:extLst>
              </p:cNvPr>
              <p:cNvSpPr/>
              <p:nvPr/>
            </p:nvSpPr>
            <p:spPr>
              <a:xfrm>
                <a:off x="4052876" y="4008510"/>
                <a:ext cx="1216801" cy="12008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5392"/>
                  <a:gd name="f8" fmla="val 1512698"/>
                  <a:gd name="f9" fmla="val 147465"/>
                  <a:gd name="f10" fmla="val 1485742"/>
                  <a:gd name="f11" fmla="val 28542"/>
                  <a:gd name="f12" fmla="val 3171"/>
                  <a:gd name="f13" fmla="val 155393"/>
                  <a:gd name="f14" fmla="+- 0 0 -90"/>
                  <a:gd name="f15" fmla="*/ f3 1 1512697"/>
                  <a:gd name="f16" fmla="*/ f4 1 15539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2697"/>
                  <a:gd name="f25" fmla="*/ f21 1 155392"/>
                  <a:gd name="f26" fmla="*/ 1512698 f22 1"/>
                  <a:gd name="f27" fmla="*/ 147465 f21 1"/>
                  <a:gd name="f28" fmla="*/ 1485742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5393 f21 1"/>
                  <a:gd name="f34" fmla="+- f23 0 f1"/>
                  <a:gd name="f35" fmla="*/ f26 1 1512697"/>
                  <a:gd name="f36" fmla="*/ f27 1 155392"/>
                  <a:gd name="f37" fmla="*/ f28 1 1512697"/>
                  <a:gd name="f38" fmla="*/ f29 1 155392"/>
                  <a:gd name="f39" fmla="*/ f30 1 1512697"/>
                  <a:gd name="f40" fmla="*/ f31 1 155392"/>
                  <a:gd name="f41" fmla="*/ f32 1 1512697"/>
                  <a:gd name="f42" fmla="*/ f33 1 15539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2697" h="15539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BDAD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6" name="รูปแบบอิสระ: รูปร่าง 98">
                <a:extLst>
                  <a:ext uri="{FF2B5EF4-FFF2-40B4-BE49-F238E27FC236}">
                    <a16:creationId xmlns:a16="http://schemas.microsoft.com/office/drawing/2014/main" id="{D904D25F-D535-4694-8FF3-606D347FB106}"/>
                  </a:ext>
                </a:extLst>
              </p:cNvPr>
              <p:cNvSpPr/>
              <p:nvPr/>
            </p:nvSpPr>
            <p:spPr>
              <a:xfrm>
                <a:off x="4052876" y="4009735"/>
                <a:ext cx="1218081" cy="12008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4283"/>
                  <a:gd name="f7" fmla="val 155392"/>
                  <a:gd name="f8" fmla="val 147465"/>
                  <a:gd name="f9" fmla="val 1487328"/>
                  <a:gd name="f10" fmla="val 28542"/>
                  <a:gd name="f11" fmla="val 3171"/>
                  <a:gd name="f12" fmla="val 155393"/>
                  <a:gd name="f13" fmla="+- 0 0 -90"/>
                  <a:gd name="f14" fmla="*/ f3 1 1514283"/>
                  <a:gd name="f15" fmla="*/ f4 1 155392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4283"/>
                  <a:gd name="f24" fmla="*/ f20 1 155392"/>
                  <a:gd name="f25" fmla="*/ 1514283 f21 1"/>
                  <a:gd name="f26" fmla="*/ 147465 f20 1"/>
                  <a:gd name="f27" fmla="*/ 1487328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5393 f20 1"/>
                  <a:gd name="f33" fmla="+- f22 0 f1"/>
                  <a:gd name="f34" fmla="*/ f25 1 1514283"/>
                  <a:gd name="f35" fmla="*/ f26 1 155392"/>
                  <a:gd name="f36" fmla="*/ f27 1 1514283"/>
                  <a:gd name="f37" fmla="*/ f28 1 155392"/>
                  <a:gd name="f38" fmla="*/ f29 1 1514283"/>
                  <a:gd name="f39" fmla="*/ f30 1 155392"/>
                  <a:gd name="f40" fmla="*/ f31 1 1514283"/>
                  <a:gd name="f41" fmla="*/ f32 1 155392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4283" h="155392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DCDBD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7" name="รูปแบบอิสระ: รูปร่าง 99">
                <a:extLst>
                  <a:ext uri="{FF2B5EF4-FFF2-40B4-BE49-F238E27FC236}">
                    <a16:creationId xmlns:a16="http://schemas.microsoft.com/office/drawing/2014/main" id="{E9228D24-5FBD-4DAC-BE52-C5417735069D}"/>
                  </a:ext>
                </a:extLst>
              </p:cNvPr>
              <p:cNvSpPr/>
              <p:nvPr/>
            </p:nvSpPr>
            <p:spPr>
              <a:xfrm>
                <a:off x="4051605" y="4009735"/>
                <a:ext cx="1219352" cy="12131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6977"/>
                  <a:gd name="f8" fmla="val 1515869"/>
                  <a:gd name="f9" fmla="val 149050"/>
                  <a:gd name="f10" fmla="val 1488913"/>
                  <a:gd name="f11" fmla="val 28542"/>
                  <a:gd name="f12" fmla="val 4757"/>
                  <a:gd name="f13" fmla="val 156978"/>
                  <a:gd name="f14" fmla="+- 0 0 -90"/>
                  <a:gd name="f15" fmla="*/ f3 1 1515868"/>
                  <a:gd name="f16" fmla="*/ f4 1 156977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6977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4757 f21 1"/>
                  <a:gd name="f32" fmla="*/ 0 f22 1"/>
                  <a:gd name="f33" fmla="*/ 156978 f21 1"/>
                  <a:gd name="f34" fmla="+- f23 0 f1"/>
                  <a:gd name="f35" fmla="*/ f26 1 1515868"/>
                  <a:gd name="f36" fmla="*/ f27 1 156977"/>
                  <a:gd name="f37" fmla="*/ f28 1 1515868"/>
                  <a:gd name="f38" fmla="*/ f29 1 156977"/>
                  <a:gd name="f39" fmla="*/ f30 1 1515868"/>
                  <a:gd name="f40" fmla="*/ f31 1 156977"/>
                  <a:gd name="f41" fmla="*/ f32 1 1515868"/>
                  <a:gd name="f42" fmla="*/ f33 1 156977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6977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DDCD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8" name="รูปแบบอิสระ: รูปร่าง 100">
                <a:extLst>
                  <a:ext uri="{FF2B5EF4-FFF2-40B4-BE49-F238E27FC236}">
                    <a16:creationId xmlns:a16="http://schemas.microsoft.com/office/drawing/2014/main" id="{C4B3862B-F38A-4AAC-A2F7-327ED14BBE87}"/>
                  </a:ext>
                </a:extLst>
              </p:cNvPr>
              <p:cNvSpPr/>
              <p:nvPr/>
            </p:nvSpPr>
            <p:spPr>
              <a:xfrm>
                <a:off x="4051605" y="4010960"/>
                <a:ext cx="1219352" cy="12131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6977"/>
                  <a:gd name="f8" fmla="val 1515869"/>
                  <a:gd name="f9" fmla="val 149050"/>
                  <a:gd name="f10" fmla="val 1488913"/>
                  <a:gd name="f11" fmla="val 28542"/>
                  <a:gd name="f12" fmla="val 3171"/>
                  <a:gd name="f13" fmla="val 156978"/>
                  <a:gd name="f14" fmla="+- 0 0 -90"/>
                  <a:gd name="f15" fmla="*/ f3 1 1515868"/>
                  <a:gd name="f16" fmla="*/ f4 1 156977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6977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6978 f21 1"/>
                  <a:gd name="f34" fmla="+- f23 0 f1"/>
                  <a:gd name="f35" fmla="*/ f26 1 1515868"/>
                  <a:gd name="f36" fmla="*/ f27 1 156977"/>
                  <a:gd name="f37" fmla="*/ f28 1 1515868"/>
                  <a:gd name="f38" fmla="*/ f29 1 156977"/>
                  <a:gd name="f39" fmla="*/ f30 1 1515868"/>
                  <a:gd name="f40" fmla="*/ f31 1 156977"/>
                  <a:gd name="f41" fmla="*/ f32 1 1515868"/>
                  <a:gd name="f42" fmla="*/ f33 1 156977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6977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EDDD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9" name="รูปแบบอิสระ: รูปร่าง 101">
                <a:extLst>
                  <a:ext uri="{FF2B5EF4-FFF2-40B4-BE49-F238E27FC236}">
                    <a16:creationId xmlns:a16="http://schemas.microsoft.com/office/drawing/2014/main" id="{77277CCF-3543-46C5-B200-476AF0410D08}"/>
                  </a:ext>
                </a:extLst>
              </p:cNvPr>
              <p:cNvSpPr/>
              <p:nvPr/>
            </p:nvSpPr>
            <p:spPr>
              <a:xfrm>
                <a:off x="4051605" y="4012186"/>
                <a:ext cx="1219352" cy="12131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6977"/>
                  <a:gd name="f8" fmla="val 1515869"/>
                  <a:gd name="f9" fmla="val 149050"/>
                  <a:gd name="f10" fmla="val 1488913"/>
                  <a:gd name="f11" fmla="val 28542"/>
                  <a:gd name="f12" fmla="val 3171"/>
                  <a:gd name="f13" fmla="val 156978"/>
                  <a:gd name="f14" fmla="+- 0 0 -90"/>
                  <a:gd name="f15" fmla="*/ f3 1 1515868"/>
                  <a:gd name="f16" fmla="*/ f4 1 156977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6977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6978 f21 1"/>
                  <a:gd name="f34" fmla="+- f23 0 f1"/>
                  <a:gd name="f35" fmla="*/ f26 1 1515868"/>
                  <a:gd name="f36" fmla="*/ f27 1 156977"/>
                  <a:gd name="f37" fmla="*/ f28 1 1515868"/>
                  <a:gd name="f38" fmla="*/ f29 1 156977"/>
                  <a:gd name="f39" fmla="*/ f30 1 1515868"/>
                  <a:gd name="f40" fmla="*/ f31 1 156977"/>
                  <a:gd name="f41" fmla="*/ f32 1 1515868"/>
                  <a:gd name="f42" fmla="*/ f33 1 156977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6977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FDED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0" name="รูปแบบอิสระ: รูปร่าง 102">
                <a:extLst>
                  <a:ext uri="{FF2B5EF4-FFF2-40B4-BE49-F238E27FC236}">
                    <a16:creationId xmlns:a16="http://schemas.microsoft.com/office/drawing/2014/main" id="{79C35487-288D-4114-BD0C-67D8E2370AFD}"/>
                  </a:ext>
                </a:extLst>
              </p:cNvPr>
              <p:cNvSpPr/>
              <p:nvPr/>
            </p:nvSpPr>
            <p:spPr>
              <a:xfrm>
                <a:off x="4051605" y="4012186"/>
                <a:ext cx="1219352" cy="12253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8563"/>
                  <a:gd name="f8" fmla="val 1515869"/>
                  <a:gd name="f9" fmla="val 149050"/>
                  <a:gd name="f10" fmla="val 1488913"/>
                  <a:gd name="f11" fmla="val 28542"/>
                  <a:gd name="f12" fmla="val 4757"/>
                  <a:gd name="f13" fmla="val 158564"/>
                  <a:gd name="f14" fmla="+- 0 0 -90"/>
                  <a:gd name="f15" fmla="*/ f3 1 1515868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8563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4757 f21 1"/>
                  <a:gd name="f32" fmla="*/ 0 f22 1"/>
                  <a:gd name="f33" fmla="*/ 158564 f21 1"/>
                  <a:gd name="f34" fmla="+- f23 0 f1"/>
                  <a:gd name="f35" fmla="*/ f26 1 1515868"/>
                  <a:gd name="f36" fmla="*/ f27 1 158563"/>
                  <a:gd name="f37" fmla="*/ f28 1 1515868"/>
                  <a:gd name="f38" fmla="*/ f29 1 158563"/>
                  <a:gd name="f39" fmla="*/ f30 1 1515868"/>
                  <a:gd name="f40" fmla="*/ f31 1 158563"/>
                  <a:gd name="f41" fmla="*/ f32 1 1515868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0DFD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1" name="รูปแบบอิสระ: รูปร่าง 103">
                <a:extLst>
                  <a:ext uri="{FF2B5EF4-FFF2-40B4-BE49-F238E27FC236}">
                    <a16:creationId xmlns:a16="http://schemas.microsoft.com/office/drawing/2014/main" id="{9FF4257E-26A3-4E85-A5BC-C29F53203EC5}"/>
                  </a:ext>
                </a:extLst>
              </p:cNvPr>
              <p:cNvSpPr/>
              <p:nvPr/>
            </p:nvSpPr>
            <p:spPr>
              <a:xfrm>
                <a:off x="4051605" y="4013411"/>
                <a:ext cx="1219352" cy="12253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8563"/>
                  <a:gd name="f8" fmla="val 1515869"/>
                  <a:gd name="f9" fmla="val 149050"/>
                  <a:gd name="f10" fmla="val 1488913"/>
                  <a:gd name="f11" fmla="val 28542"/>
                  <a:gd name="f12" fmla="val 3171"/>
                  <a:gd name="f13" fmla="val 158564"/>
                  <a:gd name="f14" fmla="+- 0 0 -90"/>
                  <a:gd name="f15" fmla="*/ f3 1 1515868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8563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8564 f21 1"/>
                  <a:gd name="f34" fmla="+- f23 0 f1"/>
                  <a:gd name="f35" fmla="*/ f26 1 1515868"/>
                  <a:gd name="f36" fmla="*/ f27 1 158563"/>
                  <a:gd name="f37" fmla="*/ f28 1 1515868"/>
                  <a:gd name="f38" fmla="*/ f29 1 158563"/>
                  <a:gd name="f39" fmla="*/ f30 1 1515868"/>
                  <a:gd name="f40" fmla="*/ f31 1 158563"/>
                  <a:gd name="f41" fmla="*/ f32 1 1515868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1E0E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2" name="รูปแบบอิสระ: รูปร่าง 104">
                <a:extLst>
                  <a:ext uri="{FF2B5EF4-FFF2-40B4-BE49-F238E27FC236}">
                    <a16:creationId xmlns:a16="http://schemas.microsoft.com/office/drawing/2014/main" id="{687516CC-AE83-4953-9A0F-10BC802F5101}"/>
                  </a:ext>
                </a:extLst>
              </p:cNvPr>
              <p:cNvSpPr/>
              <p:nvPr/>
            </p:nvSpPr>
            <p:spPr>
              <a:xfrm>
                <a:off x="4051605" y="4014636"/>
                <a:ext cx="1219352" cy="12253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8563"/>
                  <a:gd name="f8" fmla="val 1515869"/>
                  <a:gd name="f9" fmla="val 149050"/>
                  <a:gd name="f10" fmla="val 1488913"/>
                  <a:gd name="f11" fmla="val 28542"/>
                  <a:gd name="f12" fmla="val 3171"/>
                  <a:gd name="f13" fmla="val 158564"/>
                  <a:gd name="f14" fmla="+- 0 0 -90"/>
                  <a:gd name="f15" fmla="*/ f3 1 1515868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8563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8564 f21 1"/>
                  <a:gd name="f34" fmla="+- f23 0 f1"/>
                  <a:gd name="f35" fmla="*/ f26 1 1515868"/>
                  <a:gd name="f36" fmla="*/ f27 1 158563"/>
                  <a:gd name="f37" fmla="*/ f28 1 1515868"/>
                  <a:gd name="f38" fmla="*/ f29 1 158563"/>
                  <a:gd name="f39" fmla="*/ f30 1 1515868"/>
                  <a:gd name="f40" fmla="*/ f31 1 158563"/>
                  <a:gd name="f41" fmla="*/ f32 1 1515868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2E1E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3" name="รูปแบบอิสระ: รูปร่าง 105">
                <a:extLst>
                  <a:ext uri="{FF2B5EF4-FFF2-40B4-BE49-F238E27FC236}">
                    <a16:creationId xmlns:a16="http://schemas.microsoft.com/office/drawing/2014/main" id="{C8054B73-B60D-405A-9A65-A38B62512E52}"/>
                  </a:ext>
                </a:extLst>
              </p:cNvPr>
              <p:cNvSpPr/>
              <p:nvPr/>
            </p:nvSpPr>
            <p:spPr>
              <a:xfrm>
                <a:off x="4050325" y="4014636"/>
                <a:ext cx="1221903" cy="12253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58563"/>
                  <a:gd name="f8" fmla="val 1519040"/>
                  <a:gd name="f9" fmla="val 150636"/>
                  <a:gd name="f10" fmla="val 1490499"/>
                  <a:gd name="f11" fmla="val 30127"/>
                  <a:gd name="f12" fmla="val 4757"/>
                  <a:gd name="f13" fmla="val 158564"/>
                  <a:gd name="f14" fmla="+- 0 0 -90"/>
                  <a:gd name="f15" fmla="*/ f3 1 1519039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9039"/>
                  <a:gd name="f25" fmla="*/ f21 1 158563"/>
                  <a:gd name="f26" fmla="*/ 1519040 f22 1"/>
                  <a:gd name="f27" fmla="*/ 150636 f21 1"/>
                  <a:gd name="f28" fmla="*/ 1490499 f22 1"/>
                  <a:gd name="f29" fmla="*/ 0 f21 1"/>
                  <a:gd name="f30" fmla="*/ 30127 f22 1"/>
                  <a:gd name="f31" fmla="*/ 4757 f21 1"/>
                  <a:gd name="f32" fmla="*/ 0 f22 1"/>
                  <a:gd name="f33" fmla="*/ 158564 f21 1"/>
                  <a:gd name="f34" fmla="+- f23 0 f1"/>
                  <a:gd name="f35" fmla="*/ f26 1 1519039"/>
                  <a:gd name="f36" fmla="*/ f27 1 158563"/>
                  <a:gd name="f37" fmla="*/ f28 1 1519039"/>
                  <a:gd name="f38" fmla="*/ f29 1 158563"/>
                  <a:gd name="f39" fmla="*/ f30 1 1519039"/>
                  <a:gd name="f40" fmla="*/ f31 1 158563"/>
                  <a:gd name="f41" fmla="*/ f32 1 1519039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9039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3E2E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4" name="รูปแบบอิสระ: รูปร่าง 106">
                <a:extLst>
                  <a:ext uri="{FF2B5EF4-FFF2-40B4-BE49-F238E27FC236}">
                    <a16:creationId xmlns:a16="http://schemas.microsoft.com/office/drawing/2014/main" id="{E58F44FC-D6B2-4956-BE0C-B288EDA24443}"/>
                  </a:ext>
                </a:extLst>
              </p:cNvPr>
              <p:cNvSpPr/>
              <p:nvPr/>
            </p:nvSpPr>
            <p:spPr>
              <a:xfrm>
                <a:off x="4050325" y="4015861"/>
                <a:ext cx="1221903" cy="12253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58563"/>
                  <a:gd name="f8" fmla="val 1519040"/>
                  <a:gd name="f9" fmla="val 149050"/>
                  <a:gd name="f10" fmla="val 1492084"/>
                  <a:gd name="f11" fmla="val 30127"/>
                  <a:gd name="f12" fmla="val 3171"/>
                  <a:gd name="f13" fmla="val 158564"/>
                  <a:gd name="f14" fmla="+- 0 0 -90"/>
                  <a:gd name="f15" fmla="*/ f3 1 1519039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9039"/>
                  <a:gd name="f25" fmla="*/ f21 1 158563"/>
                  <a:gd name="f26" fmla="*/ 1519040 f22 1"/>
                  <a:gd name="f27" fmla="*/ 149050 f21 1"/>
                  <a:gd name="f28" fmla="*/ 1492084 f22 1"/>
                  <a:gd name="f29" fmla="*/ 0 f21 1"/>
                  <a:gd name="f30" fmla="*/ 30127 f22 1"/>
                  <a:gd name="f31" fmla="*/ 3171 f21 1"/>
                  <a:gd name="f32" fmla="*/ 0 f22 1"/>
                  <a:gd name="f33" fmla="*/ 158564 f21 1"/>
                  <a:gd name="f34" fmla="+- f23 0 f1"/>
                  <a:gd name="f35" fmla="*/ f26 1 1519039"/>
                  <a:gd name="f36" fmla="*/ f27 1 158563"/>
                  <a:gd name="f37" fmla="*/ f28 1 1519039"/>
                  <a:gd name="f38" fmla="*/ f29 1 158563"/>
                  <a:gd name="f39" fmla="*/ f30 1 1519039"/>
                  <a:gd name="f40" fmla="*/ f31 1 158563"/>
                  <a:gd name="f41" fmla="*/ f32 1 1519039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9039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3E3E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5" name="รูปแบบอิสระ: รูปร่าง 107">
                <a:extLst>
                  <a:ext uri="{FF2B5EF4-FFF2-40B4-BE49-F238E27FC236}">
                    <a16:creationId xmlns:a16="http://schemas.microsoft.com/office/drawing/2014/main" id="{D2B13300-7537-487A-A29A-6C4873DCB133}"/>
                  </a:ext>
                </a:extLst>
              </p:cNvPr>
              <p:cNvSpPr/>
              <p:nvPr/>
            </p:nvSpPr>
            <p:spPr>
              <a:xfrm>
                <a:off x="4050325" y="4017087"/>
                <a:ext cx="1221903" cy="12253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58563"/>
                  <a:gd name="f8" fmla="val 1519040"/>
                  <a:gd name="f9" fmla="val 149050"/>
                  <a:gd name="f10" fmla="val 1492084"/>
                  <a:gd name="f11" fmla="val 28541"/>
                  <a:gd name="f12" fmla="val 3171"/>
                  <a:gd name="f13" fmla="val 158564"/>
                  <a:gd name="f14" fmla="+- 0 0 -90"/>
                  <a:gd name="f15" fmla="*/ f3 1 1519039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9039"/>
                  <a:gd name="f25" fmla="*/ f21 1 158563"/>
                  <a:gd name="f26" fmla="*/ 1519040 f22 1"/>
                  <a:gd name="f27" fmla="*/ 149050 f21 1"/>
                  <a:gd name="f28" fmla="*/ 1492084 f22 1"/>
                  <a:gd name="f29" fmla="*/ 0 f21 1"/>
                  <a:gd name="f30" fmla="*/ 28541 f22 1"/>
                  <a:gd name="f31" fmla="*/ 3171 f21 1"/>
                  <a:gd name="f32" fmla="*/ 0 f22 1"/>
                  <a:gd name="f33" fmla="*/ 158564 f21 1"/>
                  <a:gd name="f34" fmla="+- f23 0 f1"/>
                  <a:gd name="f35" fmla="*/ f26 1 1519039"/>
                  <a:gd name="f36" fmla="*/ f27 1 158563"/>
                  <a:gd name="f37" fmla="*/ f28 1 1519039"/>
                  <a:gd name="f38" fmla="*/ f29 1 158563"/>
                  <a:gd name="f39" fmla="*/ f30 1 1519039"/>
                  <a:gd name="f40" fmla="*/ f31 1 158563"/>
                  <a:gd name="f41" fmla="*/ f32 1 1519039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9039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4E4E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6" name="รูปแบบอิสระ: รูปร่าง 108">
                <a:extLst>
                  <a:ext uri="{FF2B5EF4-FFF2-40B4-BE49-F238E27FC236}">
                    <a16:creationId xmlns:a16="http://schemas.microsoft.com/office/drawing/2014/main" id="{74BF1868-D12C-4287-8F3E-2CB1DABCDD23}"/>
                  </a:ext>
                </a:extLst>
              </p:cNvPr>
              <p:cNvSpPr/>
              <p:nvPr/>
            </p:nvSpPr>
            <p:spPr>
              <a:xfrm>
                <a:off x="4050325" y="4017087"/>
                <a:ext cx="1221903" cy="12376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60149"/>
                  <a:gd name="f8" fmla="val 1519040"/>
                  <a:gd name="f9" fmla="val 150636"/>
                  <a:gd name="f10" fmla="val 1492084"/>
                  <a:gd name="f11" fmla="val 28541"/>
                  <a:gd name="f12" fmla="val 4757"/>
                  <a:gd name="f13" fmla="+- 0 0 -90"/>
                  <a:gd name="f14" fmla="*/ f3 1 1519039"/>
                  <a:gd name="f15" fmla="*/ f4 1 1601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9039"/>
                  <a:gd name="f24" fmla="*/ f20 1 160149"/>
                  <a:gd name="f25" fmla="*/ 1519040 f21 1"/>
                  <a:gd name="f26" fmla="*/ 150636 f20 1"/>
                  <a:gd name="f27" fmla="*/ 1492084 f21 1"/>
                  <a:gd name="f28" fmla="*/ 0 f20 1"/>
                  <a:gd name="f29" fmla="*/ 28541 f21 1"/>
                  <a:gd name="f30" fmla="*/ 4757 f20 1"/>
                  <a:gd name="f31" fmla="*/ 0 f21 1"/>
                  <a:gd name="f32" fmla="*/ 160149 f20 1"/>
                  <a:gd name="f33" fmla="+- f22 0 f1"/>
                  <a:gd name="f34" fmla="*/ f25 1 1519039"/>
                  <a:gd name="f35" fmla="*/ f26 1 160149"/>
                  <a:gd name="f36" fmla="*/ f27 1 1519039"/>
                  <a:gd name="f37" fmla="*/ f28 1 160149"/>
                  <a:gd name="f38" fmla="*/ f29 1 1519039"/>
                  <a:gd name="f39" fmla="*/ f30 1 160149"/>
                  <a:gd name="f40" fmla="*/ f31 1 1519039"/>
                  <a:gd name="f41" fmla="*/ f32 1 1601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9039" h="160149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5E5E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7" name="รูปแบบอิสระ: รูปร่าง 109">
                <a:extLst>
                  <a:ext uri="{FF2B5EF4-FFF2-40B4-BE49-F238E27FC236}">
                    <a16:creationId xmlns:a16="http://schemas.microsoft.com/office/drawing/2014/main" id="{27394639-0DED-435B-B6E7-5E2DF86537C6}"/>
                  </a:ext>
                </a:extLst>
              </p:cNvPr>
              <p:cNvSpPr/>
              <p:nvPr/>
            </p:nvSpPr>
            <p:spPr>
              <a:xfrm>
                <a:off x="4050325" y="4018312"/>
                <a:ext cx="1221903" cy="12376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60149"/>
                  <a:gd name="f8" fmla="val 1519040"/>
                  <a:gd name="f9" fmla="val 150636"/>
                  <a:gd name="f10" fmla="val 1492084"/>
                  <a:gd name="f11" fmla="val 28541"/>
                  <a:gd name="f12" fmla="val 3171"/>
                  <a:gd name="f13" fmla="+- 0 0 -90"/>
                  <a:gd name="f14" fmla="*/ f3 1 1519039"/>
                  <a:gd name="f15" fmla="*/ f4 1 1601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9039"/>
                  <a:gd name="f24" fmla="*/ f20 1 160149"/>
                  <a:gd name="f25" fmla="*/ 1519040 f21 1"/>
                  <a:gd name="f26" fmla="*/ 150636 f20 1"/>
                  <a:gd name="f27" fmla="*/ 1492084 f21 1"/>
                  <a:gd name="f28" fmla="*/ 0 f20 1"/>
                  <a:gd name="f29" fmla="*/ 28541 f21 1"/>
                  <a:gd name="f30" fmla="*/ 3171 f20 1"/>
                  <a:gd name="f31" fmla="*/ 0 f21 1"/>
                  <a:gd name="f32" fmla="*/ 160149 f20 1"/>
                  <a:gd name="f33" fmla="+- f22 0 f1"/>
                  <a:gd name="f34" fmla="*/ f25 1 1519039"/>
                  <a:gd name="f35" fmla="*/ f26 1 160149"/>
                  <a:gd name="f36" fmla="*/ f27 1 1519039"/>
                  <a:gd name="f37" fmla="*/ f28 1 160149"/>
                  <a:gd name="f38" fmla="*/ f29 1 1519039"/>
                  <a:gd name="f39" fmla="*/ f30 1 160149"/>
                  <a:gd name="f40" fmla="*/ f31 1 1519039"/>
                  <a:gd name="f41" fmla="*/ f32 1 1601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9039" h="160149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6E6E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8" name="รูปแบบอิสระ: รูปร่าง 110">
                <a:extLst>
                  <a:ext uri="{FF2B5EF4-FFF2-40B4-BE49-F238E27FC236}">
                    <a16:creationId xmlns:a16="http://schemas.microsoft.com/office/drawing/2014/main" id="{EA25EB80-9279-4E21-8120-1D1D44333E0C}"/>
                  </a:ext>
                </a:extLst>
              </p:cNvPr>
              <p:cNvSpPr/>
              <p:nvPr/>
            </p:nvSpPr>
            <p:spPr>
              <a:xfrm>
                <a:off x="4050325" y="4019537"/>
                <a:ext cx="1221903" cy="12376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60148"/>
                  <a:gd name="f8" fmla="val 1519040"/>
                  <a:gd name="f9" fmla="val 150636"/>
                  <a:gd name="f10" fmla="val 1492084"/>
                  <a:gd name="f11" fmla="val 28541"/>
                  <a:gd name="f12" fmla="val 3171"/>
                  <a:gd name="f13" fmla="val 160149"/>
                  <a:gd name="f14" fmla="+- 0 0 -90"/>
                  <a:gd name="f15" fmla="*/ f3 1 1519039"/>
                  <a:gd name="f16" fmla="*/ f4 1 16014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9039"/>
                  <a:gd name="f25" fmla="*/ f21 1 160148"/>
                  <a:gd name="f26" fmla="*/ 1519040 f22 1"/>
                  <a:gd name="f27" fmla="*/ 150636 f21 1"/>
                  <a:gd name="f28" fmla="*/ 1492084 f22 1"/>
                  <a:gd name="f29" fmla="*/ 0 f21 1"/>
                  <a:gd name="f30" fmla="*/ 28541 f22 1"/>
                  <a:gd name="f31" fmla="*/ 3171 f21 1"/>
                  <a:gd name="f32" fmla="*/ 0 f22 1"/>
                  <a:gd name="f33" fmla="*/ 160149 f21 1"/>
                  <a:gd name="f34" fmla="+- f23 0 f1"/>
                  <a:gd name="f35" fmla="*/ f26 1 1519039"/>
                  <a:gd name="f36" fmla="*/ f27 1 160148"/>
                  <a:gd name="f37" fmla="*/ f28 1 1519039"/>
                  <a:gd name="f38" fmla="*/ f29 1 160148"/>
                  <a:gd name="f39" fmla="*/ f30 1 1519039"/>
                  <a:gd name="f40" fmla="*/ f31 1 160148"/>
                  <a:gd name="f41" fmla="*/ f32 1 1519039"/>
                  <a:gd name="f42" fmla="*/ f33 1 16014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9039" h="160148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7E7E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9" name="รูปแบบอิสระ: รูปร่าง 111">
                <a:extLst>
                  <a:ext uri="{FF2B5EF4-FFF2-40B4-BE49-F238E27FC236}">
                    <a16:creationId xmlns:a16="http://schemas.microsoft.com/office/drawing/2014/main" id="{8D5F42A9-25CB-4607-B454-9F72DA280E34}"/>
                  </a:ext>
                </a:extLst>
              </p:cNvPr>
              <p:cNvSpPr/>
              <p:nvPr/>
            </p:nvSpPr>
            <p:spPr>
              <a:xfrm>
                <a:off x="4049054" y="4019537"/>
                <a:ext cx="1223183" cy="12498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0625"/>
                  <a:gd name="f7" fmla="val 161734"/>
                  <a:gd name="f8" fmla="val 1520626"/>
                  <a:gd name="f9" fmla="val 150636"/>
                  <a:gd name="f10" fmla="val 1493670"/>
                  <a:gd name="f11" fmla="val 30127"/>
                  <a:gd name="f12" fmla="val 4757"/>
                  <a:gd name="f13" fmla="val 161735"/>
                  <a:gd name="f14" fmla="+- 0 0 -90"/>
                  <a:gd name="f15" fmla="*/ f3 1 1520625"/>
                  <a:gd name="f16" fmla="*/ f4 1 16173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20625"/>
                  <a:gd name="f25" fmla="*/ f21 1 161734"/>
                  <a:gd name="f26" fmla="*/ 1520626 f22 1"/>
                  <a:gd name="f27" fmla="*/ 150636 f21 1"/>
                  <a:gd name="f28" fmla="*/ 1493670 f22 1"/>
                  <a:gd name="f29" fmla="*/ 0 f21 1"/>
                  <a:gd name="f30" fmla="*/ 30127 f22 1"/>
                  <a:gd name="f31" fmla="*/ 4757 f21 1"/>
                  <a:gd name="f32" fmla="*/ 0 f22 1"/>
                  <a:gd name="f33" fmla="*/ 161735 f21 1"/>
                  <a:gd name="f34" fmla="+- f23 0 f1"/>
                  <a:gd name="f35" fmla="*/ f26 1 1520625"/>
                  <a:gd name="f36" fmla="*/ f27 1 161734"/>
                  <a:gd name="f37" fmla="*/ f28 1 1520625"/>
                  <a:gd name="f38" fmla="*/ f29 1 161734"/>
                  <a:gd name="f39" fmla="*/ f30 1 1520625"/>
                  <a:gd name="f40" fmla="*/ f31 1 161734"/>
                  <a:gd name="f41" fmla="*/ f32 1 1520625"/>
                  <a:gd name="f42" fmla="*/ f33 1 16173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20625" h="161734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8E8E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0" name="รูปแบบอิสระ: รูปร่าง 112">
                <a:extLst>
                  <a:ext uri="{FF2B5EF4-FFF2-40B4-BE49-F238E27FC236}">
                    <a16:creationId xmlns:a16="http://schemas.microsoft.com/office/drawing/2014/main" id="{D6E7ADD7-4B6F-4B19-8F31-1620EAD427E2}"/>
                  </a:ext>
                </a:extLst>
              </p:cNvPr>
              <p:cNvSpPr/>
              <p:nvPr/>
            </p:nvSpPr>
            <p:spPr>
              <a:xfrm>
                <a:off x="4049054" y="4020763"/>
                <a:ext cx="1224454" cy="12376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0149"/>
                  <a:gd name="f8" fmla="val 1522212"/>
                  <a:gd name="f9" fmla="val 150636"/>
                  <a:gd name="f10" fmla="val 1493670"/>
                  <a:gd name="f11" fmla="val 30127"/>
                  <a:gd name="f12" fmla="val 3171"/>
                  <a:gd name="f13" fmla="+- 0 0 -90"/>
                  <a:gd name="f14" fmla="*/ f3 1 1522211"/>
                  <a:gd name="f15" fmla="*/ f4 1 1601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0149"/>
                  <a:gd name="f25" fmla="*/ 1522212 f21 1"/>
                  <a:gd name="f26" fmla="*/ 150636 f20 1"/>
                  <a:gd name="f27" fmla="*/ 1493670 f21 1"/>
                  <a:gd name="f28" fmla="*/ 0 f20 1"/>
                  <a:gd name="f29" fmla="*/ 30127 f21 1"/>
                  <a:gd name="f30" fmla="*/ 3171 f20 1"/>
                  <a:gd name="f31" fmla="*/ 0 f21 1"/>
                  <a:gd name="f32" fmla="*/ 160149 f20 1"/>
                  <a:gd name="f33" fmla="+- f22 0 f1"/>
                  <a:gd name="f34" fmla="*/ f25 1 1522211"/>
                  <a:gd name="f35" fmla="*/ f26 1 160149"/>
                  <a:gd name="f36" fmla="*/ f27 1 1522211"/>
                  <a:gd name="f37" fmla="*/ f28 1 160149"/>
                  <a:gd name="f38" fmla="*/ f29 1 1522211"/>
                  <a:gd name="f39" fmla="*/ f30 1 160149"/>
                  <a:gd name="f40" fmla="*/ f31 1 1522211"/>
                  <a:gd name="f41" fmla="*/ f32 1 1601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0149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9E9E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1" name="รูปแบบอิสระ: รูปร่าง 113">
                <a:extLst>
                  <a:ext uri="{FF2B5EF4-FFF2-40B4-BE49-F238E27FC236}">
                    <a16:creationId xmlns:a16="http://schemas.microsoft.com/office/drawing/2014/main" id="{45A3C353-4B16-4ED7-955B-AE2B40729D66}"/>
                  </a:ext>
                </a:extLst>
              </p:cNvPr>
              <p:cNvSpPr/>
              <p:nvPr/>
            </p:nvSpPr>
            <p:spPr>
              <a:xfrm>
                <a:off x="4049054" y="4020763"/>
                <a:ext cx="1224454" cy="12498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1735"/>
                  <a:gd name="f8" fmla="val 1522212"/>
                  <a:gd name="f9" fmla="val 152221"/>
                  <a:gd name="f10" fmla="val 1493670"/>
                  <a:gd name="f11" fmla="val 30127"/>
                  <a:gd name="f12" fmla="val 4757"/>
                  <a:gd name="f13" fmla="+- 0 0 -90"/>
                  <a:gd name="f14" fmla="*/ f3 1 1522211"/>
                  <a:gd name="f15" fmla="*/ f4 1 1617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1735"/>
                  <a:gd name="f25" fmla="*/ 1522212 f21 1"/>
                  <a:gd name="f26" fmla="*/ 152221 f20 1"/>
                  <a:gd name="f27" fmla="*/ 1493670 f21 1"/>
                  <a:gd name="f28" fmla="*/ 0 f20 1"/>
                  <a:gd name="f29" fmla="*/ 30127 f21 1"/>
                  <a:gd name="f30" fmla="*/ 4757 f20 1"/>
                  <a:gd name="f31" fmla="*/ 0 f21 1"/>
                  <a:gd name="f32" fmla="*/ 161735 f20 1"/>
                  <a:gd name="f33" fmla="+- f22 0 f1"/>
                  <a:gd name="f34" fmla="*/ f25 1 1522211"/>
                  <a:gd name="f35" fmla="*/ f26 1 161735"/>
                  <a:gd name="f36" fmla="*/ f27 1 1522211"/>
                  <a:gd name="f37" fmla="*/ f28 1 161735"/>
                  <a:gd name="f38" fmla="*/ f29 1 1522211"/>
                  <a:gd name="f39" fmla="*/ f30 1 161735"/>
                  <a:gd name="f40" fmla="*/ f31 1 1522211"/>
                  <a:gd name="f41" fmla="*/ f32 1 1617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1735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AEAE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2" name="รูปแบบอิสระ: รูปร่าง 114">
                <a:extLst>
                  <a:ext uri="{FF2B5EF4-FFF2-40B4-BE49-F238E27FC236}">
                    <a16:creationId xmlns:a16="http://schemas.microsoft.com/office/drawing/2014/main" id="{C9F6F6E6-6161-4A87-9DB5-C9A9653ED04E}"/>
                  </a:ext>
                </a:extLst>
              </p:cNvPr>
              <p:cNvSpPr/>
              <p:nvPr/>
            </p:nvSpPr>
            <p:spPr>
              <a:xfrm>
                <a:off x="4049054" y="4021988"/>
                <a:ext cx="1224454" cy="12498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1735"/>
                  <a:gd name="f8" fmla="val 1522212"/>
                  <a:gd name="f9" fmla="val 152221"/>
                  <a:gd name="f10" fmla="val 1493670"/>
                  <a:gd name="f11" fmla="val 30127"/>
                  <a:gd name="f12" fmla="val 4757"/>
                  <a:gd name="f13" fmla="+- 0 0 -90"/>
                  <a:gd name="f14" fmla="*/ f3 1 1522211"/>
                  <a:gd name="f15" fmla="*/ f4 1 1617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1735"/>
                  <a:gd name="f25" fmla="*/ 1522212 f21 1"/>
                  <a:gd name="f26" fmla="*/ 152221 f20 1"/>
                  <a:gd name="f27" fmla="*/ 1493670 f21 1"/>
                  <a:gd name="f28" fmla="*/ 0 f20 1"/>
                  <a:gd name="f29" fmla="*/ 30127 f21 1"/>
                  <a:gd name="f30" fmla="*/ 4757 f20 1"/>
                  <a:gd name="f31" fmla="*/ 0 f21 1"/>
                  <a:gd name="f32" fmla="*/ 161735 f20 1"/>
                  <a:gd name="f33" fmla="+- f22 0 f1"/>
                  <a:gd name="f34" fmla="*/ f25 1 1522211"/>
                  <a:gd name="f35" fmla="*/ f26 1 161735"/>
                  <a:gd name="f36" fmla="*/ f27 1 1522211"/>
                  <a:gd name="f37" fmla="*/ f28 1 161735"/>
                  <a:gd name="f38" fmla="*/ f29 1 1522211"/>
                  <a:gd name="f39" fmla="*/ f30 1 161735"/>
                  <a:gd name="f40" fmla="*/ f31 1 1522211"/>
                  <a:gd name="f41" fmla="*/ f32 1 1617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1735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BEBE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3" name="รูปแบบอิสระ: รูปร่าง 115">
                <a:extLst>
                  <a:ext uri="{FF2B5EF4-FFF2-40B4-BE49-F238E27FC236}">
                    <a16:creationId xmlns:a16="http://schemas.microsoft.com/office/drawing/2014/main" id="{5A184898-2C1E-4F28-8164-D5ABC21C0CE4}"/>
                  </a:ext>
                </a:extLst>
              </p:cNvPr>
              <p:cNvSpPr/>
              <p:nvPr/>
            </p:nvSpPr>
            <p:spPr>
              <a:xfrm>
                <a:off x="4049054" y="4023213"/>
                <a:ext cx="1224454" cy="12498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1735"/>
                  <a:gd name="f8" fmla="val 1522212"/>
                  <a:gd name="f9" fmla="val 150636"/>
                  <a:gd name="f10" fmla="val 1495256"/>
                  <a:gd name="f11" fmla="val 28542"/>
                  <a:gd name="f12" fmla="val 3171"/>
                  <a:gd name="f13" fmla="+- 0 0 -90"/>
                  <a:gd name="f14" fmla="*/ f3 1 1522211"/>
                  <a:gd name="f15" fmla="*/ f4 1 1617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1735"/>
                  <a:gd name="f25" fmla="*/ 1522212 f21 1"/>
                  <a:gd name="f26" fmla="*/ 150636 f20 1"/>
                  <a:gd name="f27" fmla="*/ 1495256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61735 f20 1"/>
                  <a:gd name="f33" fmla="+- f22 0 f1"/>
                  <a:gd name="f34" fmla="*/ f25 1 1522211"/>
                  <a:gd name="f35" fmla="*/ f26 1 161735"/>
                  <a:gd name="f36" fmla="*/ f27 1 1522211"/>
                  <a:gd name="f37" fmla="*/ f28 1 161735"/>
                  <a:gd name="f38" fmla="*/ f29 1 1522211"/>
                  <a:gd name="f39" fmla="*/ f30 1 161735"/>
                  <a:gd name="f40" fmla="*/ f31 1 1522211"/>
                  <a:gd name="f41" fmla="*/ f32 1 1617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1735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CECE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4" name="รูปแบบอิสระ: รูปร่าง 116">
                <a:extLst>
                  <a:ext uri="{FF2B5EF4-FFF2-40B4-BE49-F238E27FC236}">
                    <a16:creationId xmlns:a16="http://schemas.microsoft.com/office/drawing/2014/main" id="{1163FA96-E9BE-430A-BD2E-EF79B04519C3}"/>
                  </a:ext>
                </a:extLst>
              </p:cNvPr>
              <p:cNvSpPr/>
              <p:nvPr/>
            </p:nvSpPr>
            <p:spPr>
              <a:xfrm>
                <a:off x="4049054" y="4023213"/>
                <a:ext cx="1224454" cy="12621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3320"/>
                  <a:gd name="f8" fmla="val 1522212"/>
                  <a:gd name="f9" fmla="val 152221"/>
                  <a:gd name="f10" fmla="val 1495256"/>
                  <a:gd name="f11" fmla="val 28542"/>
                  <a:gd name="f12" fmla="val 4757"/>
                  <a:gd name="f13" fmla="+- 0 0 -90"/>
                  <a:gd name="f14" fmla="*/ f3 1 1522211"/>
                  <a:gd name="f15" fmla="*/ f4 1 163320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3320"/>
                  <a:gd name="f25" fmla="*/ 1522212 f21 1"/>
                  <a:gd name="f26" fmla="*/ 152221 f20 1"/>
                  <a:gd name="f27" fmla="*/ 1495256 f21 1"/>
                  <a:gd name="f28" fmla="*/ 0 f20 1"/>
                  <a:gd name="f29" fmla="*/ 28542 f21 1"/>
                  <a:gd name="f30" fmla="*/ 4757 f20 1"/>
                  <a:gd name="f31" fmla="*/ 0 f21 1"/>
                  <a:gd name="f32" fmla="*/ 163320 f20 1"/>
                  <a:gd name="f33" fmla="+- f22 0 f1"/>
                  <a:gd name="f34" fmla="*/ f25 1 1522211"/>
                  <a:gd name="f35" fmla="*/ f26 1 163320"/>
                  <a:gd name="f36" fmla="*/ f27 1 1522211"/>
                  <a:gd name="f37" fmla="*/ f28 1 163320"/>
                  <a:gd name="f38" fmla="*/ f29 1 1522211"/>
                  <a:gd name="f39" fmla="*/ f30 1 163320"/>
                  <a:gd name="f40" fmla="*/ f31 1 1522211"/>
                  <a:gd name="f41" fmla="*/ f32 1 163320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332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DEDE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5" name="รูปแบบอิสระ: รูปร่าง 117">
                <a:extLst>
                  <a:ext uri="{FF2B5EF4-FFF2-40B4-BE49-F238E27FC236}">
                    <a16:creationId xmlns:a16="http://schemas.microsoft.com/office/drawing/2014/main" id="{DFE9BA61-B67A-44E7-B8A6-81B5393FF0A3}"/>
                  </a:ext>
                </a:extLst>
              </p:cNvPr>
              <p:cNvSpPr/>
              <p:nvPr/>
            </p:nvSpPr>
            <p:spPr>
              <a:xfrm>
                <a:off x="4049054" y="4024438"/>
                <a:ext cx="1224454" cy="12621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3320"/>
                  <a:gd name="f8" fmla="val 1522212"/>
                  <a:gd name="f9" fmla="val 152221"/>
                  <a:gd name="f10" fmla="val 1495256"/>
                  <a:gd name="f11" fmla="val 28542"/>
                  <a:gd name="f12" fmla="val 4757"/>
                  <a:gd name="f13" fmla="+- 0 0 -90"/>
                  <a:gd name="f14" fmla="*/ f3 1 1522211"/>
                  <a:gd name="f15" fmla="*/ f4 1 163320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3320"/>
                  <a:gd name="f25" fmla="*/ 1522212 f21 1"/>
                  <a:gd name="f26" fmla="*/ 152221 f20 1"/>
                  <a:gd name="f27" fmla="*/ 1495256 f21 1"/>
                  <a:gd name="f28" fmla="*/ 0 f20 1"/>
                  <a:gd name="f29" fmla="*/ 28542 f21 1"/>
                  <a:gd name="f30" fmla="*/ 4757 f20 1"/>
                  <a:gd name="f31" fmla="*/ 0 f21 1"/>
                  <a:gd name="f32" fmla="*/ 163320 f20 1"/>
                  <a:gd name="f33" fmla="+- f22 0 f1"/>
                  <a:gd name="f34" fmla="*/ f25 1 1522211"/>
                  <a:gd name="f35" fmla="*/ f26 1 163320"/>
                  <a:gd name="f36" fmla="*/ f27 1 1522211"/>
                  <a:gd name="f37" fmla="*/ f28 1 163320"/>
                  <a:gd name="f38" fmla="*/ f29 1 1522211"/>
                  <a:gd name="f39" fmla="*/ f30 1 163320"/>
                  <a:gd name="f40" fmla="*/ f31 1 1522211"/>
                  <a:gd name="f41" fmla="*/ f32 1 163320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332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EEEE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6" name="รูปแบบอิสระ: รูปร่าง 118">
                <a:extLst>
                  <a:ext uri="{FF2B5EF4-FFF2-40B4-BE49-F238E27FC236}">
                    <a16:creationId xmlns:a16="http://schemas.microsoft.com/office/drawing/2014/main" id="{49A06FCA-63D1-4193-AC7E-AC8ECB05F511}"/>
                  </a:ext>
                </a:extLst>
              </p:cNvPr>
              <p:cNvSpPr/>
              <p:nvPr/>
            </p:nvSpPr>
            <p:spPr>
              <a:xfrm>
                <a:off x="4047774" y="4025664"/>
                <a:ext cx="1225734" cy="12621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3797"/>
                  <a:gd name="f7" fmla="val 163320"/>
                  <a:gd name="f8" fmla="val 152221"/>
                  <a:gd name="f9" fmla="val 1496841"/>
                  <a:gd name="f10" fmla="val 30127"/>
                  <a:gd name="f11" fmla="val 3171"/>
                  <a:gd name="f12" fmla="+- 0 0 -90"/>
                  <a:gd name="f13" fmla="*/ f3 1 1523797"/>
                  <a:gd name="f14" fmla="*/ f4 1 16332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523797"/>
                  <a:gd name="f23" fmla="*/ f19 1 163320"/>
                  <a:gd name="f24" fmla="*/ 1523797 f20 1"/>
                  <a:gd name="f25" fmla="*/ 152221 f19 1"/>
                  <a:gd name="f26" fmla="*/ 1496841 f20 1"/>
                  <a:gd name="f27" fmla="*/ 0 f19 1"/>
                  <a:gd name="f28" fmla="*/ 30127 f20 1"/>
                  <a:gd name="f29" fmla="*/ 3171 f19 1"/>
                  <a:gd name="f30" fmla="*/ 0 f20 1"/>
                  <a:gd name="f31" fmla="*/ 163320 f19 1"/>
                  <a:gd name="f32" fmla="+- f21 0 f1"/>
                  <a:gd name="f33" fmla="*/ f24 1 1523797"/>
                  <a:gd name="f34" fmla="*/ f25 1 163320"/>
                  <a:gd name="f35" fmla="*/ f26 1 1523797"/>
                  <a:gd name="f36" fmla="*/ f27 1 163320"/>
                  <a:gd name="f37" fmla="*/ f28 1 1523797"/>
                  <a:gd name="f38" fmla="*/ f29 1 163320"/>
                  <a:gd name="f39" fmla="*/ f30 1 1523797"/>
                  <a:gd name="f40" fmla="*/ f31 1 163320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523797" h="163320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FEFE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7" name="รูปแบบอิสระ: รูปร่าง 119">
                <a:extLst>
                  <a:ext uri="{FF2B5EF4-FFF2-40B4-BE49-F238E27FC236}">
                    <a16:creationId xmlns:a16="http://schemas.microsoft.com/office/drawing/2014/main" id="{0C4C7393-97E5-454E-A31D-FD4A99B8CF8B}"/>
                  </a:ext>
                </a:extLst>
              </p:cNvPr>
              <p:cNvSpPr/>
              <p:nvPr/>
            </p:nvSpPr>
            <p:spPr>
              <a:xfrm>
                <a:off x="4047774" y="4025664"/>
                <a:ext cx="1227005" cy="12743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5382"/>
                  <a:gd name="f7" fmla="val 164906"/>
                  <a:gd name="f8" fmla="val 1525383"/>
                  <a:gd name="f9" fmla="val 153807"/>
                  <a:gd name="f10" fmla="val 1496841"/>
                  <a:gd name="f11" fmla="val 30127"/>
                  <a:gd name="f12" fmla="val 4757"/>
                  <a:gd name="f13" fmla="+- 0 0 -90"/>
                  <a:gd name="f14" fmla="*/ f3 1 1525382"/>
                  <a:gd name="f15" fmla="*/ f4 1 164906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5382"/>
                  <a:gd name="f24" fmla="*/ f20 1 164906"/>
                  <a:gd name="f25" fmla="*/ 1525383 f21 1"/>
                  <a:gd name="f26" fmla="*/ 153807 f20 1"/>
                  <a:gd name="f27" fmla="*/ 1496841 f21 1"/>
                  <a:gd name="f28" fmla="*/ 0 f20 1"/>
                  <a:gd name="f29" fmla="*/ 30127 f21 1"/>
                  <a:gd name="f30" fmla="*/ 4757 f20 1"/>
                  <a:gd name="f31" fmla="*/ 0 f21 1"/>
                  <a:gd name="f32" fmla="*/ 164906 f20 1"/>
                  <a:gd name="f33" fmla="+- f22 0 f1"/>
                  <a:gd name="f34" fmla="*/ f25 1 1525382"/>
                  <a:gd name="f35" fmla="*/ f26 1 164906"/>
                  <a:gd name="f36" fmla="*/ f27 1 1525382"/>
                  <a:gd name="f37" fmla="*/ f28 1 164906"/>
                  <a:gd name="f38" fmla="*/ f29 1 1525382"/>
                  <a:gd name="f39" fmla="*/ f30 1 164906"/>
                  <a:gd name="f40" fmla="*/ f31 1 1525382"/>
                  <a:gd name="f41" fmla="*/ f32 1 164906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5382" h="1649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F0F0F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8" name="รูปแบบอิสระ: รูปร่าง 120">
                <a:extLst>
                  <a:ext uri="{FF2B5EF4-FFF2-40B4-BE49-F238E27FC236}">
                    <a16:creationId xmlns:a16="http://schemas.microsoft.com/office/drawing/2014/main" id="{B9125E1A-3F54-4CFE-A156-DB0AEBC4C84E}"/>
                  </a:ext>
                </a:extLst>
              </p:cNvPr>
              <p:cNvSpPr/>
              <p:nvPr/>
            </p:nvSpPr>
            <p:spPr>
              <a:xfrm>
                <a:off x="4047774" y="4026889"/>
                <a:ext cx="1227005" cy="12621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5382"/>
                  <a:gd name="f7" fmla="val 163320"/>
                  <a:gd name="f8" fmla="val 1525383"/>
                  <a:gd name="f9" fmla="val 152221"/>
                  <a:gd name="f10" fmla="val 1496841"/>
                  <a:gd name="f11" fmla="val 30127"/>
                  <a:gd name="f12" fmla="val 4757"/>
                  <a:gd name="f13" fmla="val 163321"/>
                  <a:gd name="f14" fmla="+- 0 0 -90"/>
                  <a:gd name="f15" fmla="*/ f3 1 1525382"/>
                  <a:gd name="f16" fmla="*/ f4 1 163320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25382"/>
                  <a:gd name="f25" fmla="*/ f21 1 163320"/>
                  <a:gd name="f26" fmla="*/ 1525383 f22 1"/>
                  <a:gd name="f27" fmla="*/ 152221 f21 1"/>
                  <a:gd name="f28" fmla="*/ 1496841 f22 1"/>
                  <a:gd name="f29" fmla="*/ 0 f21 1"/>
                  <a:gd name="f30" fmla="*/ 30127 f22 1"/>
                  <a:gd name="f31" fmla="*/ 4757 f21 1"/>
                  <a:gd name="f32" fmla="*/ 0 f22 1"/>
                  <a:gd name="f33" fmla="*/ 163321 f21 1"/>
                  <a:gd name="f34" fmla="+- f23 0 f1"/>
                  <a:gd name="f35" fmla="*/ f26 1 1525382"/>
                  <a:gd name="f36" fmla="*/ f27 1 163320"/>
                  <a:gd name="f37" fmla="*/ f28 1 1525382"/>
                  <a:gd name="f38" fmla="*/ f29 1 163320"/>
                  <a:gd name="f39" fmla="*/ f30 1 1525382"/>
                  <a:gd name="f40" fmla="*/ f31 1 163320"/>
                  <a:gd name="f41" fmla="*/ f32 1 1525382"/>
                  <a:gd name="f42" fmla="*/ f33 1 163320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25382" h="16332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F1F1F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9" name="รูปแบบอิสระ: รูปร่าง 121">
                <a:extLst>
                  <a:ext uri="{FF2B5EF4-FFF2-40B4-BE49-F238E27FC236}">
                    <a16:creationId xmlns:a16="http://schemas.microsoft.com/office/drawing/2014/main" id="{4EB5C2CE-6B9D-4EB9-B6F0-4D4FC61CFA83}"/>
                  </a:ext>
                </a:extLst>
              </p:cNvPr>
              <p:cNvSpPr/>
              <p:nvPr/>
            </p:nvSpPr>
            <p:spPr>
              <a:xfrm>
                <a:off x="4047774" y="4028114"/>
                <a:ext cx="1227005" cy="12621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5382"/>
                  <a:gd name="f7" fmla="val 163320"/>
                  <a:gd name="f8" fmla="val 1525383"/>
                  <a:gd name="f9" fmla="val 152221"/>
                  <a:gd name="f10" fmla="val 1496841"/>
                  <a:gd name="f11" fmla="val 30127"/>
                  <a:gd name="f12" fmla="val 3171"/>
                  <a:gd name="f13" fmla="val 163321"/>
                  <a:gd name="f14" fmla="+- 0 0 -90"/>
                  <a:gd name="f15" fmla="*/ f3 1 1525382"/>
                  <a:gd name="f16" fmla="*/ f4 1 163320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25382"/>
                  <a:gd name="f25" fmla="*/ f21 1 163320"/>
                  <a:gd name="f26" fmla="*/ 1525383 f22 1"/>
                  <a:gd name="f27" fmla="*/ 152221 f21 1"/>
                  <a:gd name="f28" fmla="*/ 1496841 f22 1"/>
                  <a:gd name="f29" fmla="*/ 0 f21 1"/>
                  <a:gd name="f30" fmla="*/ 30127 f22 1"/>
                  <a:gd name="f31" fmla="*/ 3171 f21 1"/>
                  <a:gd name="f32" fmla="*/ 0 f22 1"/>
                  <a:gd name="f33" fmla="*/ 163321 f21 1"/>
                  <a:gd name="f34" fmla="+- f23 0 f1"/>
                  <a:gd name="f35" fmla="*/ f26 1 1525382"/>
                  <a:gd name="f36" fmla="*/ f27 1 163320"/>
                  <a:gd name="f37" fmla="*/ f28 1 1525382"/>
                  <a:gd name="f38" fmla="*/ f29 1 163320"/>
                  <a:gd name="f39" fmla="*/ f30 1 1525382"/>
                  <a:gd name="f40" fmla="*/ f31 1 163320"/>
                  <a:gd name="f41" fmla="*/ f32 1 1525382"/>
                  <a:gd name="f42" fmla="*/ f33 1 163320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25382" h="16332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F2F2F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0" name="รูปแบบอิสระ: รูปร่าง 122">
                <a:extLst>
                  <a:ext uri="{FF2B5EF4-FFF2-40B4-BE49-F238E27FC236}">
                    <a16:creationId xmlns:a16="http://schemas.microsoft.com/office/drawing/2014/main" id="{276B1CC3-C278-462A-9565-814545EFC7A7}"/>
                  </a:ext>
                </a:extLst>
              </p:cNvPr>
              <p:cNvSpPr/>
              <p:nvPr/>
            </p:nvSpPr>
            <p:spPr>
              <a:xfrm>
                <a:off x="4047774" y="4028114"/>
                <a:ext cx="1227005" cy="12743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5382"/>
                  <a:gd name="f7" fmla="val 164906"/>
                  <a:gd name="f8" fmla="val 1525383"/>
                  <a:gd name="f9" fmla="val 153807"/>
                  <a:gd name="f10" fmla="val 1496841"/>
                  <a:gd name="f11" fmla="val 28542"/>
                  <a:gd name="f12" fmla="val 4757"/>
                  <a:gd name="f13" fmla="+- 0 0 -90"/>
                  <a:gd name="f14" fmla="*/ f3 1 1525382"/>
                  <a:gd name="f15" fmla="*/ f4 1 164906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5382"/>
                  <a:gd name="f24" fmla="*/ f20 1 164906"/>
                  <a:gd name="f25" fmla="*/ 1525383 f21 1"/>
                  <a:gd name="f26" fmla="*/ 153807 f20 1"/>
                  <a:gd name="f27" fmla="*/ 1496841 f21 1"/>
                  <a:gd name="f28" fmla="*/ 0 f20 1"/>
                  <a:gd name="f29" fmla="*/ 28542 f21 1"/>
                  <a:gd name="f30" fmla="*/ 4757 f20 1"/>
                  <a:gd name="f31" fmla="*/ 0 f21 1"/>
                  <a:gd name="f32" fmla="*/ 164906 f20 1"/>
                  <a:gd name="f33" fmla="+- f22 0 f1"/>
                  <a:gd name="f34" fmla="*/ f25 1 1525382"/>
                  <a:gd name="f35" fmla="*/ f26 1 164906"/>
                  <a:gd name="f36" fmla="*/ f27 1 1525382"/>
                  <a:gd name="f37" fmla="*/ f28 1 164906"/>
                  <a:gd name="f38" fmla="*/ f29 1 1525382"/>
                  <a:gd name="f39" fmla="*/ f30 1 164906"/>
                  <a:gd name="f40" fmla="*/ f31 1 1525382"/>
                  <a:gd name="f41" fmla="*/ f32 1 164906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5382" h="1649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F3F3F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1" name="รูปแบบอิสระ: รูปร่าง 123">
                <a:extLst>
                  <a:ext uri="{FF2B5EF4-FFF2-40B4-BE49-F238E27FC236}">
                    <a16:creationId xmlns:a16="http://schemas.microsoft.com/office/drawing/2014/main" id="{0968BD0E-54BD-4989-80F1-1458284187FC}"/>
                  </a:ext>
                </a:extLst>
              </p:cNvPr>
              <p:cNvSpPr/>
              <p:nvPr/>
            </p:nvSpPr>
            <p:spPr>
              <a:xfrm>
                <a:off x="4047774" y="4029340"/>
                <a:ext cx="1227005" cy="12743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5382"/>
                  <a:gd name="f7" fmla="val 164906"/>
                  <a:gd name="f8" fmla="val 1525383"/>
                  <a:gd name="f9" fmla="val 153807"/>
                  <a:gd name="f10" fmla="val 1496841"/>
                  <a:gd name="f11" fmla="val 28542"/>
                  <a:gd name="f12" fmla="val 4757"/>
                  <a:gd name="f13" fmla="+- 0 0 -90"/>
                  <a:gd name="f14" fmla="*/ f3 1 1525382"/>
                  <a:gd name="f15" fmla="*/ f4 1 164906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5382"/>
                  <a:gd name="f24" fmla="*/ f20 1 164906"/>
                  <a:gd name="f25" fmla="*/ 1525383 f21 1"/>
                  <a:gd name="f26" fmla="*/ 153807 f20 1"/>
                  <a:gd name="f27" fmla="*/ 1496841 f21 1"/>
                  <a:gd name="f28" fmla="*/ 0 f20 1"/>
                  <a:gd name="f29" fmla="*/ 28542 f21 1"/>
                  <a:gd name="f30" fmla="*/ 4757 f20 1"/>
                  <a:gd name="f31" fmla="*/ 0 f21 1"/>
                  <a:gd name="f32" fmla="*/ 164906 f20 1"/>
                  <a:gd name="f33" fmla="+- f22 0 f1"/>
                  <a:gd name="f34" fmla="*/ f25 1 1525382"/>
                  <a:gd name="f35" fmla="*/ f26 1 164906"/>
                  <a:gd name="f36" fmla="*/ f27 1 1525382"/>
                  <a:gd name="f37" fmla="*/ f28 1 164906"/>
                  <a:gd name="f38" fmla="*/ f29 1 1525382"/>
                  <a:gd name="f39" fmla="*/ f30 1 164906"/>
                  <a:gd name="f40" fmla="*/ f31 1 1525382"/>
                  <a:gd name="f41" fmla="*/ f32 1 164906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5382" h="1649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F4F4F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2" name="รูปแบบอิสระ: รูปร่าง 124">
                <a:extLst>
                  <a:ext uri="{FF2B5EF4-FFF2-40B4-BE49-F238E27FC236}">
                    <a16:creationId xmlns:a16="http://schemas.microsoft.com/office/drawing/2014/main" id="{92CA1AFD-8F17-4317-BBEB-EF59700A6882}"/>
                  </a:ext>
                </a:extLst>
              </p:cNvPr>
              <p:cNvSpPr/>
              <p:nvPr/>
            </p:nvSpPr>
            <p:spPr>
              <a:xfrm>
                <a:off x="4046503" y="4029340"/>
                <a:ext cx="1228286" cy="12866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6968"/>
                  <a:gd name="f7" fmla="val 166491"/>
                  <a:gd name="f8" fmla="val 155392"/>
                  <a:gd name="f9" fmla="val 1500012"/>
                  <a:gd name="f10" fmla="val 30127"/>
                  <a:gd name="f11" fmla="val 4757"/>
                  <a:gd name="f12" fmla="val 166492"/>
                  <a:gd name="f13" fmla="+- 0 0 -90"/>
                  <a:gd name="f14" fmla="*/ f3 1 1526968"/>
                  <a:gd name="f15" fmla="*/ f4 1 16649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6968"/>
                  <a:gd name="f24" fmla="*/ f20 1 166491"/>
                  <a:gd name="f25" fmla="*/ 1526968 f21 1"/>
                  <a:gd name="f26" fmla="*/ 155392 f20 1"/>
                  <a:gd name="f27" fmla="*/ 1500012 f21 1"/>
                  <a:gd name="f28" fmla="*/ 0 f20 1"/>
                  <a:gd name="f29" fmla="*/ 30127 f21 1"/>
                  <a:gd name="f30" fmla="*/ 4757 f20 1"/>
                  <a:gd name="f31" fmla="*/ 0 f21 1"/>
                  <a:gd name="f32" fmla="*/ 166492 f20 1"/>
                  <a:gd name="f33" fmla="+- f22 0 f1"/>
                  <a:gd name="f34" fmla="*/ f25 1 1526968"/>
                  <a:gd name="f35" fmla="*/ f26 1 166491"/>
                  <a:gd name="f36" fmla="*/ f27 1 1526968"/>
                  <a:gd name="f37" fmla="*/ f28 1 166491"/>
                  <a:gd name="f38" fmla="*/ f29 1 1526968"/>
                  <a:gd name="f39" fmla="*/ f30 1 166491"/>
                  <a:gd name="f40" fmla="*/ f31 1 1526968"/>
                  <a:gd name="f41" fmla="*/ f32 1 166491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6968" h="166491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F5F5F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3" name="รูปแบบอิสระ: รูปร่าง 125">
                <a:extLst>
                  <a:ext uri="{FF2B5EF4-FFF2-40B4-BE49-F238E27FC236}">
                    <a16:creationId xmlns:a16="http://schemas.microsoft.com/office/drawing/2014/main" id="{D804EA93-BBFE-482C-8BBD-B3E1495DA58D}"/>
                  </a:ext>
                </a:extLst>
              </p:cNvPr>
              <p:cNvSpPr/>
              <p:nvPr/>
            </p:nvSpPr>
            <p:spPr>
              <a:xfrm>
                <a:off x="4046503" y="4030565"/>
                <a:ext cx="1228286" cy="12866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6968"/>
                  <a:gd name="f7" fmla="val 166491"/>
                  <a:gd name="f8" fmla="val 153807"/>
                  <a:gd name="f9" fmla="val 1500012"/>
                  <a:gd name="f10" fmla="val 30127"/>
                  <a:gd name="f11" fmla="val 4757"/>
                  <a:gd name="f12" fmla="val 166492"/>
                  <a:gd name="f13" fmla="+- 0 0 -90"/>
                  <a:gd name="f14" fmla="*/ f3 1 1526968"/>
                  <a:gd name="f15" fmla="*/ f4 1 16649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6968"/>
                  <a:gd name="f24" fmla="*/ f20 1 166491"/>
                  <a:gd name="f25" fmla="*/ 1526968 f21 1"/>
                  <a:gd name="f26" fmla="*/ 153807 f20 1"/>
                  <a:gd name="f27" fmla="*/ 1500012 f21 1"/>
                  <a:gd name="f28" fmla="*/ 0 f20 1"/>
                  <a:gd name="f29" fmla="*/ 30127 f21 1"/>
                  <a:gd name="f30" fmla="*/ 4757 f20 1"/>
                  <a:gd name="f31" fmla="*/ 0 f21 1"/>
                  <a:gd name="f32" fmla="*/ 166492 f20 1"/>
                  <a:gd name="f33" fmla="+- f22 0 f1"/>
                  <a:gd name="f34" fmla="*/ f25 1 1526968"/>
                  <a:gd name="f35" fmla="*/ f26 1 166491"/>
                  <a:gd name="f36" fmla="*/ f27 1 1526968"/>
                  <a:gd name="f37" fmla="*/ f28 1 166491"/>
                  <a:gd name="f38" fmla="*/ f29 1 1526968"/>
                  <a:gd name="f39" fmla="*/ f30 1 166491"/>
                  <a:gd name="f40" fmla="*/ f31 1 1526968"/>
                  <a:gd name="f41" fmla="*/ f32 1 166491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6968" h="166491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F6F6F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</p:grpSp>
        <p:grpSp>
          <p:nvGrpSpPr>
            <p:cNvPr id="94" name="กราฟิก 25">
              <a:extLst>
                <a:ext uri="{FF2B5EF4-FFF2-40B4-BE49-F238E27FC236}">
                  <a16:creationId xmlns:a16="http://schemas.microsoft.com/office/drawing/2014/main" id="{C3C46611-4114-4E40-9D8F-699E3D667BC2}"/>
                </a:ext>
              </a:extLst>
            </p:cNvPr>
            <p:cNvGrpSpPr/>
            <p:nvPr/>
          </p:nvGrpSpPr>
          <p:grpSpPr>
            <a:xfrm>
              <a:off x="3978901" y="4371216"/>
              <a:ext cx="1362209" cy="124988"/>
              <a:chOff x="3978901" y="4371216"/>
              <a:chExt cx="1362209" cy="124988"/>
            </a:xfrm>
          </p:grpSpPr>
          <p:sp>
            <p:nvSpPr>
              <p:cNvPr id="95" name="รูปแบบอิสระ: รูปร่าง 127">
                <a:extLst>
                  <a:ext uri="{FF2B5EF4-FFF2-40B4-BE49-F238E27FC236}">
                    <a16:creationId xmlns:a16="http://schemas.microsoft.com/office/drawing/2014/main" id="{DACD4BB6-F778-4E46-AAF3-D36B5E1F4E15}"/>
                  </a:ext>
                </a:extLst>
              </p:cNvPr>
              <p:cNvSpPr/>
              <p:nvPr/>
            </p:nvSpPr>
            <p:spPr>
              <a:xfrm>
                <a:off x="3978901" y="4415326"/>
                <a:ext cx="1362209" cy="8087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4652"/>
                  <a:gd name="f8" fmla="val 19028"/>
                  <a:gd name="f9" fmla="val 4757"/>
                  <a:gd name="f10" fmla="val 1661748"/>
                  <a:gd name="f11" fmla="+- 0 0 -90"/>
                  <a:gd name="f12" fmla="*/ f3 1 1693460"/>
                  <a:gd name="f13" fmla="*/ f4 1 104652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93460"/>
                  <a:gd name="f22" fmla="*/ f18 1 104652"/>
                  <a:gd name="f23" fmla="*/ 19028 f19 1"/>
                  <a:gd name="f24" fmla="*/ 4757 f18 1"/>
                  <a:gd name="f25" fmla="*/ 0 f19 1"/>
                  <a:gd name="f26" fmla="*/ 104652 f18 1"/>
                  <a:gd name="f27" fmla="*/ 1693460 f19 1"/>
                  <a:gd name="f28" fmla="*/ 1661748 f19 1"/>
                  <a:gd name="f29" fmla="*/ 0 f18 1"/>
                  <a:gd name="f30" fmla="+- f20 0 f1"/>
                  <a:gd name="f31" fmla="*/ f23 1 1693460"/>
                  <a:gd name="f32" fmla="*/ f24 1 104652"/>
                  <a:gd name="f33" fmla="*/ f25 1 1693460"/>
                  <a:gd name="f34" fmla="*/ f26 1 104652"/>
                  <a:gd name="f35" fmla="*/ f27 1 1693460"/>
                  <a:gd name="f36" fmla="*/ f28 1 1693460"/>
                  <a:gd name="f37" fmla="*/ f29 1 104652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693460" h="104652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7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C4C4C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6" name="รูปแบบอิสระ: รูปร่าง 128">
                <a:extLst>
                  <a:ext uri="{FF2B5EF4-FFF2-40B4-BE49-F238E27FC236}">
                    <a16:creationId xmlns:a16="http://schemas.microsoft.com/office/drawing/2014/main" id="{002590D0-DA59-4B7E-AD38-0246668B2C9C}"/>
                  </a:ext>
                </a:extLst>
              </p:cNvPr>
              <p:cNvSpPr/>
              <p:nvPr/>
            </p:nvSpPr>
            <p:spPr>
              <a:xfrm>
                <a:off x="3978901" y="4414101"/>
                <a:ext cx="1362209" cy="8087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4652"/>
                  <a:gd name="f8" fmla="val 19028"/>
                  <a:gd name="f9" fmla="val 6342"/>
                  <a:gd name="f10" fmla="val 1661748"/>
                  <a:gd name="f11" fmla="+- 0 0 -90"/>
                  <a:gd name="f12" fmla="*/ f3 1 1693460"/>
                  <a:gd name="f13" fmla="*/ f4 1 104652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93460"/>
                  <a:gd name="f22" fmla="*/ f18 1 104652"/>
                  <a:gd name="f23" fmla="*/ 19028 f19 1"/>
                  <a:gd name="f24" fmla="*/ 6342 f18 1"/>
                  <a:gd name="f25" fmla="*/ 0 f19 1"/>
                  <a:gd name="f26" fmla="*/ 104652 f18 1"/>
                  <a:gd name="f27" fmla="*/ 1693460 f19 1"/>
                  <a:gd name="f28" fmla="*/ 1661748 f19 1"/>
                  <a:gd name="f29" fmla="*/ 0 f18 1"/>
                  <a:gd name="f30" fmla="+- f20 0 f1"/>
                  <a:gd name="f31" fmla="*/ f23 1 1693460"/>
                  <a:gd name="f32" fmla="*/ f24 1 104652"/>
                  <a:gd name="f33" fmla="*/ f25 1 1693460"/>
                  <a:gd name="f34" fmla="*/ f26 1 104652"/>
                  <a:gd name="f35" fmla="*/ f27 1 1693460"/>
                  <a:gd name="f36" fmla="*/ f28 1 1693460"/>
                  <a:gd name="f37" fmla="*/ f29 1 104652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693460" h="104652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7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C5C5C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7" name="รูปแบบอิสระ: รูปร่าง 129">
                <a:extLst>
                  <a:ext uri="{FF2B5EF4-FFF2-40B4-BE49-F238E27FC236}">
                    <a16:creationId xmlns:a16="http://schemas.microsoft.com/office/drawing/2014/main" id="{F39F7872-F7BA-4A9C-9402-220380CE7BF6}"/>
                  </a:ext>
                </a:extLst>
              </p:cNvPr>
              <p:cNvSpPr/>
              <p:nvPr/>
            </p:nvSpPr>
            <p:spPr>
              <a:xfrm>
                <a:off x="3978901" y="4412876"/>
                <a:ext cx="1362209" cy="820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6237"/>
                  <a:gd name="f8" fmla="val 19028"/>
                  <a:gd name="f9" fmla="val 6343"/>
                  <a:gd name="f10" fmla="val 106238"/>
                  <a:gd name="f11" fmla="val 1661748"/>
                  <a:gd name="f12" fmla="+- 0 0 -90"/>
                  <a:gd name="f13" fmla="*/ f3 1 1693460"/>
                  <a:gd name="f14" fmla="*/ f4 1 10623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93460"/>
                  <a:gd name="f23" fmla="*/ f19 1 106237"/>
                  <a:gd name="f24" fmla="*/ 19028 f20 1"/>
                  <a:gd name="f25" fmla="*/ 6343 f19 1"/>
                  <a:gd name="f26" fmla="*/ 0 f20 1"/>
                  <a:gd name="f27" fmla="*/ 106238 f19 1"/>
                  <a:gd name="f28" fmla="*/ 1693460 f20 1"/>
                  <a:gd name="f29" fmla="*/ 1661748 f20 1"/>
                  <a:gd name="f30" fmla="*/ 0 f19 1"/>
                  <a:gd name="f31" fmla="+- f21 0 f1"/>
                  <a:gd name="f32" fmla="*/ f24 1 1693460"/>
                  <a:gd name="f33" fmla="*/ f25 1 106237"/>
                  <a:gd name="f34" fmla="*/ f26 1 1693460"/>
                  <a:gd name="f35" fmla="*/ f27 1 106237"/>
                  <a:gd name="f36" fmla="*/ f28 1 1693460"/>
                  <a:gd name="f37" fmla="*/ f29 1 1693460"/>
                  <a:gd name="f38" fmla="*/ f30 1 106237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693460" h="106237">
                    <a:moveTo>
                      <a:pt x="f8" y="f9"/>
                    </a:moveTo>
                    <a:lnTo>
                      <a:pt x="f5" y="f10"/>
                    </a:lnTo>
                    <a:lnTo>
                      <a:pt x="f6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C6C6C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8" name="รูปแบบอิสระ: รูปร่าง 130">
                <a:extLst>
                  <a:ext uri="{FF2B5EF4-FFF2-40B4-BE49-F238E27FC236}">
                    <a16:creationId xmlns:a16="http://schemas.microsoft.com/office/drawing/2014/main" id="{373047FF-21BA-4123-9BA1-AABAA20B58E9}"/>
                  </a:ext>
                </a:extLst>
              </p:cNvPr>
              <p:cNvSpPr/>
              <p:nvPr/>
            </p:nvSpPr>
            <p:spPr>
              <a:xfrm>
                <a:off x="3978901" y="4412876"/>
                <a:ext cx="1362209" cy="8087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4652"/>
                  <a:gd name="f8" fmla="val 19028"/>
                  <a:gd name="f9" fmla="val 4757"/>
                  <a:gd name="f10" fmla="val 1661748"/>
                  <a:gd name="f11" fmla="+- 0 0 -90"/>
                  <a:gd name="f12" fmla="*/ f3 1 1693460"/>
                  <a:gd name="f13" fmla="*/ f4 1 104652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93460"/>
                  <a:gd name="f22" fmla="*/ f18 1 104652"/>
                  <a:gd name="f23" fmla="*/ 19028 f19 1"/>
                  <a:gd name="f24" fmla="*/ 4757 f18 1"/>
                  <a:gd name="f25" fmla="*/ 0 f19 1"/>
                  <a:gd name="f26" fmla="*/ 104652 f18 1"/>
                  <a:gd name="f27" fmla="*/ 1693460 f19 1"/>
                  <a:gd name="f28" fmla="*/ 1661748 f19 1"/>
                  <a:gd name="f29" fmla="*/ 0 f18 1"/>
                  <a:gd name="f30" fmla="+- f20 0 f1"/>
                  <a:gd name="f31" fmla="*/ f23 1 1693460"/>
                  <a:gd name="f32" fmla="*/ f24 1 104652"/>
                  <a:gd name="f33" fmla="*/ f25 1 1693460"/>
                  <a:gd name="f34" fmla="*/ f26 1 104652"/>
                  <a:gd name="f35" fmla="*/ f27 1 1693460"/>
                  <a:gd name="f36" fmla="*/ f28 1 1693460"/>
                  <a:gd name="f37" fmla="*/ f29 1 104652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693460" h="104652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7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C7C7C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9" name="รูปแบบอิสระ: รูปร่าง 131">
                <a:extLst>
                  <a:ext uri="{FF2B5EF4-FFF2-40B4-BE49-F238E27FC236}">
                    <a16:creationId xmlns:a16="http://schemas.microsoft.com/office/drawing/2014/main" id="{A0DA0FD7-8E56-42E1-AB37-4AF2CBD34E4C}"/>
                  </a:ext>
                </a:extLst>
              </p:cNvPr>
              <p:cNvSpPr/>
              <p:nvPr/>
            </p:nvSpPr>
            <p:spPr>
              <a:xfrm>
                <a:off x="3978901" y="4411650"/>
                <a:ext cx="1362209" cy="820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6237"/>
                  <a:gd name="f8" fmla="val 19028"/>
                  <a:gd name="f9" fmla="val 4757"/>
                  <a:gd name="f10" fmla="val 104652"/>
                  <a:gd name="f11" fmla="val 1661748"/>
                  <a:gd name="f12" fmla="+- 0 0 -90"/>
                  <a:gd name="f13" fmla="*/ f3 1 1693460"/>
                  <a:gd name="f14" fmla="*/ f4 1 10623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93460"/>
                  <a:gd name="f23" fmla="*/ f19 1 106237"/>
                  <a:gd name="f24" fmla="*/ 19028 f20 1"/>
                  <a:gd name="f25" fmla="*/ 4757 f19 1"/>
                  <a:gd name="f26" fmla="*/ 0 f20 1"/>
                  <a:gd name="f27" fmla="*/ 106237 f19 1"/>
                  <a:gd name="f28" fmla="*/ 1693460 f20 1"/>
                  <a:gd name="f29" fmla="*/ 104652 f19 1"/>
                  <a:gd name="f30" fmla="*/ 1661748 f20 1"/>
                  <a:gd name="f31" fmla="*/ 0 f19 1"/>
                  <a:gd name="f32" fmla="+- f21 0 f1"/>
                  <a:gd name="f33" fmla="*/ f24 1 1693460"/>
                  <a:gd name="f34" fmla="*/ f25 1 106237"/>
                  <a:gd name="f35" fmla="*/ f26 1 1693460"/>
                  <a:gd name="f36" fmla="*/ f27 1 106237"/>
                  <a:gd name="f37" fmla="*/ f28 1 1693460"/>
                  <a:gd name="f38" fmla="*/ f29 1 106237"/>
                  <a:gd name="f39" fmla="*/ f30 1 1693460"/>
                  <a:gd name="f40" fmla="*/ f31 1 106237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93460" h="106237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C8C8C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0" name="รูปแบบอิสระ: รูปร่าง 132">
                <a:extLst>
                  <a:ext uri="{FF2B5EF4-FFF2-40B4-BE49-F238E27FC236}">
                    <a16:creationId xmlns:a16="http://schemas.microsoft.com/office/drawing/2014/main" id="{B8AB0846-473A-41C5-BF18-56294D217788}"/>
                  </a:ext>
                </a:extLst>
              </p:cNvPr>
              <p:cNvSpPr/>
              <p:nvPr/>
            </p:nvSpPr>
            <p:spPr>
              <a:xfrm>
                <a:off x="3978901" y="4410425"/>
                <a:ext cx="1362209" cy="820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6237"/>
                  <a:gd name="f8" fmla="val 20613"/>
                  <a:gd name="f9" fmla="val 6342"/>
                  <a:gd name="f10" fmla="val 1661748"/>
                  <a:gd name="f11" fmla="+- 0 0 -90"/>
                  <a:gd name="f12" fmla="*/ f3 1 1693460"/>
                  <a:gd name="f13" fmla="*/ f4 1 106237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93460"/>
                  <a:gd name="f22" fmla="*/ f18 1 106237"/>
                  <a:gd name="f23" fmla="*/ 20613 f19 1"/>
                  <a:gd name="f24" fmla="*/ 6342 f18 1"/>
                  <a:gd name="f25" fmla="*/ 0 f19 1"/>
                  <a:gd name="f26" fmla="*/ 106237 f18 1"/>
                  <a:gd name="f27" fmla="*/ 1693460 f19 1"/>
                  <a:gd name="f28" fmla="*/ 1661748 f19 1"/>
                  <a:gd name="f29" fmla="*/ 0 f18 1"/>
                  <a:gd name="f30" fmla="+- f20 0 f1"/>
                  <a:gd name="f31" fmla="*/ f23 1 1693460"/>
                  <a:gd name="f32" fmla="*/ f24 1 106237"/>
                  <a:gd name="f33" fmla="*/ f25 1 1693460"/>
                  <a:gd name="f34" fmla="*/ f26 1 106237"/>
                  <a:gd name="f35" fmla="*/ f27 1 1693460"/>
                  <a:gd name="f36" fmla="*/ f28 1 1693460"/>
                  <a:gd name="f37" fmla="*/ f29 1 106237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693460" h="106237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7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C9C9C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1" name="รูปแบบอิสระ: รูปร่าง 133">
                <a:extLst>
                  <a:ext uri="{FF2B5EF4-FFF2-40B4-BE49-F238E27FC236}">
                    <a16:creationId xmlns:a16="http://schemas.microsoft.com/office/drawing/2014/main" id="{F2800990-1859-4424-A2AA-061CC11EBCFE}"/>
                  </a:ext>
                </a:extLst>
              </p:cNvPr>
              <p:cNvSpPr/>
              <p:nvPr/>
            </p:nvSpPr>
            <p:spPr>
              <a:xfrm>
                <a:off x="3978901" y="4410425"/>
                <a:ext cx="1360928" cy="820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1874"/>
                  <a:gd name="f7" fmla="val 106237"/>
                  <a:gd name="f8" fmla="val 20613"/>
                  <a:gd name="f9" fmla="val 4757"/>
                  <a:gd name="f10" fmla="val 1691875"/>
                  <a:gd name="f11" fmla="val 104652"/>
                  <a:gd name="f12" fmla="val 1661748"/>
                  <a:gd name="f13" fmla="+- 0 0 -90"/>
                  <a:gd name="f14" fmla="*/ f3 1 1691874"/>
                  <a:gd name="f15" fmla="*/ f4 1 106237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91874"/>
                  <a:gd name="f24" fmla="*/ f20 1 106237"/>
                  <a:gd name="f25" fmla="*/ 20613 f21 1"/>
                  <a:gd name="f26" fmla="*/ 4757 f20 1"/>
                  <a:gd name="f27" fmla="*/ 0 f21 1"/>
                  <a:gd name="f28" fmla="*/ 106237 f20 1"/>
                  <a:gd name="f29" fmla="*/ 1691875 f21 1"/>
                  <a:gd name="f30" fmla="*/ 104652 f20 1"/>
                  <a:gd name="f31" fmla="*/ 1661748 f21 1"/>
                  <a:gd name="f32" fmla="*/ 0 f20 1"/>
                  <a:gd name="f33" fmla="+- f22 0 f1"/>
                  <a:gd name="f34" fmla="*/ f25 1 1691874"/>
                  <a:gd name="f35" fmla="*/ f26 1 106237"/>
                  <a:gd name="f36" fmla="*/ f27 1 1691874"/>
                  <a:gd name="f37" fmla="*/ f28 1 106237"/>
                  <a:gd name="f38" fmla="*/ f29 1 1691874"/>
                  <a:gd name="f39" fmla="*/ f30 1 106237"/>
                  <a:gd name="f40" fmla="*/ f31 1 1691874"/>
                  <a:gd name="f41" fmla="*/ f32 1 106237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91874" h="106237">
                    <a:moveTo>
                      <a:pt x="f8" y="f9"/>
                    </a:moveTo>
                    <a:lnTo>
                      <a:pt x="f5" y="f7"/>
                    </a:lnTo>
                    <a:lnTo>
                      <a:pt x="f10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CACAC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2" name="รูปแบบอิสระ: รูปร่าง 134">
                <a:extLst>
                  <a:ext uri="{FF2B5EF4-FFF2-40B4-BE49-F238E27FC236}">
                    <a16:creationId xmlns:a16="http://schemas.microsoft.com/office/drawing/2014/main" id="{A560BF14-319E-43F8-B125-AD783876CE40}"/>
                  </a:ext>
                </a:extLst>
              </p:cNvPr>
              <p:cNvSpPr/>
              <p:nvPr/>
            </p:nvSpPr>
            <p:spPr>
              <a:xfrm>
                <a:off x="3980182" y="4409200"/>
                <a:ext cx="1359657" cy="820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6237"/>
                  <a:gd name="f8" fmla="val 19028"/>
                  <a:gd name="f9" fmla="val 4757"/>
                  <a:gd name="f10" fmla="val 106238"/>
                  <a:gd name="f11" fmla="val 1690289"/>
                  <a:gd name="f12" fmla="val 1660162"/>
                  <a:gd name="f13" fmla="+- 0 0 -90"/>
                  <a:gd name="f14" fmla="*/ f3 1 1690288"/>
                  <a:gd name="f15" fmla="*/ f4 1 106237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90288"/>
                  <a:gd name="f24" fmla="*/ f20 1 106237"/>
                  <a:gd name="f25" fmla="*/ 19028 f21 1"/>
                  <a:gd name="f26" fmla="*/ 4757 f20 1"/>
                  <a:gd name="f27" fmla="*/ 0 f21 1"/>
                  <a:gd name="f28" fmla="*/ 106238 f20 1"/>
                  <a:gd name="f29" fmla="*/ 1690289 f21 1"/>
                  <a:gd name="f30" fmla="*/ 1660162 f21 1"/>
                  <a:gd name="f31" fmla="*/ 0 f20 1"/>
                  <a:gd name="f32" fmla="+- f22 0 f1"/>
                  <a:gd name="f33" fmla="*/ f25 1 1690288"/>
                  <a:gd name="f34" fmla="*/ f26 1 106237"/>
                  <a:gd name="f35" fmla="*/ f27 1 1690288"/>
                  <a:gd name="f36" fmla="*/ f28 1 106237"/>
                  <a:gd name="f37" fmla="*/ f29 1 1690288"/>
                  <a:gd name="f38" fmla="*/ f30 1 1690288"/>
                  <a:gd name="f39" fmla="*/ f31 1 106237"/>
                  <a:gd name="f40" fmla="*/ f16 1 f23"/>
                  <a:gd name="f41" fmla="*/ f17 1 f23"/>
                  <a:gd name="f42" fmla="*/ f16 1 f24"/>
                  <a:gd name="f43" fmla="*/ f18 1 f24"/>
                  <a:gd name="f44" fmla="*/ f33 1 f23"/>
                  <a:gd name="f45" fmla="*/ f34 1 f24"/>
                  <a:gd name="f46" fmla="*/ f35 1 f23"/>
                  <a:gd name="f47" fmla="*/ f36 1 f24"/>
                  <a:gd name="f48" fmla="*/ f37 1 f23"/>
                  <a:gd name="f49" fmla="*/ f38 1 f23"/>
                  <a:gd name="f50" fmla="*/ f39 1 f24"/>
                  <a:gd name="f51" fmla="*/ f40 f14 1"/>
                  <a:gd name="f52" fmla="*/ f41 f14 1"/>
                  <a:gd name="f53" fmla="*/ f43 f15 1"/>
                  <a:gd name="f54" fmla="*/ f42 f15 1"/>
                  <a:gd name="f55" fmla="*/ f44 f14 1"/>
                  <a:gd name="f56" fmla="*/ f45 f15 1"/>
                  <a:gd name="f57" fmla="*/ f46 f14 1"/>
                  <a:gd name="f58" fmla="*/ f47 f15 1"/>
                  <a:gd name="f59" fmla="*/ f48 f14 1"/>
                  <a:gd name="f60" fmla="*/ f49 f14 1"/>
                  <a:gd name="f61" fmla="*/ f50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5" y="f56"/>
                  </a:cxn>
                  <a:cxn ang="f32">
                    <a:pos x="f57" y="f58"/>
                  </a:cxn>
                  <a:cxn ang="f32">
                    <a:pos x="f59" y="f58"/>
                  </a:cxn>
                  <a:cxn ang="f32">
                    <a:pos x="f60" y="f61"/>
                  </a:cxn>
                </a:cxnLst>
                <a:rect l="f51" t="f54" r="f52" b="f53"/>
                <a:pathLst>
                  <a:path w="1690288" h="106237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0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CBCBC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3" name="รูปแบบอิสระ: รูปร่าง 135">
                <a:extLst>
                  <a:ext uri="{FF2B5EF4-FFF2-40B4-BE49-F238E27FC236}">
                    <a16:creationId xmlns:a16="http://schemas.microsoft.com/office/drawing/2014/main" id="{5FE255ED-D048-47F1-8012-43262A4B8D7D}"/>
                  </a:ext>
                </a:extLst>
              </p:cNvPr>
              <p:cNvSpPr/>
              <p:nvPr/>
            </p:nvSpPr>
            <p:spPr>
              <a:xfrm>
                <a:off x="3980182" y="4407974"/>
                <a:ext cx="1359657" cy="833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19028"/>
                  <a:gd name="f9" fmla="val 4757"/>
                  <a:gd name="f10" fmla="val 107824"/>
                  <a:gd name="f11" fmla="val 1690289"/>
                  <a:gd name="f12" fmla="val 106238"/>
                  <a:gd name="f13" fmla="val 1660162"/>
                  <a:gd name="f14" fmla="+- 0 0 -90"/>
                  <a:gd name="f15" fmla="*/ f3 1 1690288"/>
                  <a:gd name="f16" fmla="*/ f4 1 10782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7823"/>
                  <a:gd name="f26" fmla="*/ 19028 f22 1"/>
                  <a:gd name="f27" fmla="*/ 4757 f21 1"/>
                  <a:gd name="f28" fmla="*/ 0 f22 1"/>
                  <a:gd name="f29" fmla="*/ 107824 f21 1"/>
                  <a:gd name="f30" fmla="*/ 1690289 f22 1"/>
                  <a:gd name="f31" fmla="*/ 106238 f21 1"/>
                  <a:gd name="f32" fmla="*/ 1660162 f22 1"/>
                  <a:gd name="f33" fmla="*/ 0 f21 1"/>
                  <a:gd name="f34" fmla="+- f23 0 f1"/>
                  <a:gd name="f35" fmla="*/ f26 1 1690288"/>
                  <a:gd name="f36" fmla="*/ f27 1 107823"/>
                  <a:gd name="f37" fmla="*/ f28 1 1690288"/>
                  <a:gd name="f38" fmla="*/ f29 1 107823"/>
                  <a:gd name="f39" fmla="*/ f30 1 1690288"/>
                  <a:gd name="f40" fmla="*/ f31 1 107823"/>
                  <a:gd name="f41" fmla="*/ f32 1 1690288"/>
                  <a:gd name="f42" fmla="*/ f33 1 10782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7823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CCCCC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4" name="รูปแบบอิสระ: รูปร่าง 136">
                <a:extLst>
                  <a:ext uri="{FF2B5EF4-FFF2-40B4-BE49-F238E27FC236}">
                    <a16:creationId xmlns:a16="http://schemas.microsoft.com/office/drawing/2014/main" id="{F6748D0A-C49D-48C8-856E-BED303C3E181}"/>
                  </a:ext>
                </a:extLst>
              </p:cNvPr>
              <p:cNvSpPr/>
              <p:nvPr/>
            </p:nvSpPr>
            <p:spPr>
              <a:xfrm>
                <a:off x="3980182" y="4407974"/>
                <a:ext cx="1359657" cy="833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19028"/>
                  <a:gd name="f9" fmla="val 3171"/>
                  <a:gd name="f10" fmla="val 107824"/>
                  <a:gd name="f11" fmla="val 1690289"/>
                  <a:gd name="f12" fmla="val 106238"/>
                  <a:gd name="f13" fmla="val 1660162"/>
                  <a:gd name="f14" fmla="+- 0 0 -90"/>
                  <a:gd name="f15" fmla="*/ f3 1 1690288"/>
                  <a:gd name="f16" fmla="*/ f4 1 10782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7823"/>
                  <a:gd name="f26" fmla="*/ 19028 f22 1"/>
                  <a:gd name="f27" fmla="*/ 3171 f21 1"/>
                  <a:gd name="f28" fmla="*/ 0 f22 1"/>
                  <a:gd name="f29" fmla="*/ 107824 f21 1"/>
                  <a:gd name="f30" fmla="*/ 1690289 f22 1"/>
                  <a:gd name="f31" fmla="*/ 106238 f21 1"/>
                  <a:gd name="f32" fmla="*/ 1660162 f22 1"/>
                  <a:gd name="f33" fmla="*/ 0 f21 1"/>
                  <a:gd name="f34" fmla="+- f23 0 f1"/>
                  <a:gd name="f35" fmla="*/ f26 1 1690288"/>
                  <a:gd name="f36" fmla="*/ f27 1 107823"/>
                  <a:gd name="f37" fmla="*/ f28 1 1690288"/>
                  <a:gd name="f38" fmla="*/ f29 1 107823"/>
                  <a:gd name="f39" fmla="*/ f30 1 1690288"/>
                  <a:gd name="f40" fmla="*/ f31 1 107823"/>
                  <a:gd name="f41" fmla="*/ f32 1 1690288"/>
                  <a:gd name="f42" fmla="*/ f33 1 10782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7823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CDCDC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5" name="รูปแบบอิสระ: รูปร่าง 137">
                <a:extLst>
                  <a:ext uri="{FF2B5EF4-FFF2-40B4-BE49-F238E27FC236}">
                    <a16:creationId xmlns:a16="http://schemas.microsoft.com/office/drawing/2014/main" id="{BA6B8160-F621-486A-AE40-3B8EB6198638}"/>
                  </a:ext>
                </a:extLst>
              </p:cNvPr>
              <p:cNvSpPr/>
              <p:nvPr/>
            </p:nvSpPr>
            <p:spPr>
              <a:xfrm>
                <a:off x="3980182" y="4406749"/>
                <a:ext cx="1359657" cy="833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19028"/>
                  <a:gd name="f9" fmla="val 4757"/>
                  <a:gd name="f10" fmla="val 107824"/>
                  <a:gd name="f11" fmla="val 1690289"/>
                  <a:gd name="f12" fmla="val 106238"/>
                  <a:gd name="f13" fmla="val 1660162"/>
                  <a:gd name="f14" fmla="+- 0 0 -90"/>
                  <a:gd name="f15" fmla="*/ f3 1 1690288"/>
                  <a:gd name="f16" fmla="*/ f4 1 10782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7823"/>
                  <a:gd name="f26" fmla="*/ 19028 f22 1"/>
                  <a:gd name="f27" fmla="*/ 4757 f21 1"/>
                  <a:gd name="f28" fmla="*/ 0 f22 1"/>
                  <a:gd name="f29" fmla="*/ 107824 f21 1"/>
                  <a:gd name="f30" fmla="*/ 1690289 f22 1"/>
                  <a:gd name="f31" fmla="*/ 106238 f21 1"/>
                  <a:gd name="f32" fmla="*/ 1660162 f22 1"/>
                  <a:gd name="f33" fmla="*/ 0 f21 1"/>
                  <a:gd name="f34" fmla="+- f23 0 f1"/>
                  <a:gd name="f35" fmla="*/ f26 1 1690288"/>
                  <a:gd name="f36" fmla="*/ f27 1 107823"/>
                  <a:gd name="f37" fmla="*/ f28 1 1690288"/>
                  <a:gd name="f38" fmla="*/ f29 1 107823"/>
                  <a:gd name="f39" fmla="*/ f30 1 1690288"/>
                  <a:gd name="f40" fmla="*/ f31 1 107823"/>
                  <a:gd name="f41" fmla="*/ f32 1 1690288"/>
                  <a:gd name="f42" fmla="*/ f33 1 10782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7823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CECEC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6" name="รูปแบบอิสระ: รูปร่าง 138">
                <a:extLst>
                  <a:ext uri="{FF2B5EF4-FFF2-40B4-BE49-F238E27FC236}">
                    <a16:creationId xmlns:a16="http://schemas.microsoft.com/office/drawing/2014/main" id="{768D0F3C-4085-4220-8665-C101539EE32E}"/>
                  </a:ext>
                </a:extLst>
              </p:cNvPr>
              <p:cNvSpPr/>
              <p:nvPr/>
            </p:nvSpPr>
            <p:spPr>
              <a:xfrm>
                <a:off x="3980182" y="4406749"/>
                <a:ext cx="1359657" cy="833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19028"/>
                  <a:gd name="f9" fmla="val 3171"/>
                  <a:gd name="f10" fmla="val 107824"/>
                  <a:gd name="f11" fmla="val 1690289"/>
                  <a:gd name="f12" fmla="val 106238"/>
                  <a:gd name="f13" fmla="val 1660162"/>
                  <a:gd name="f14" fmla="+- 0 0 -90"/>
                  <a:gd name="f15" fmla="*/ f3 1 1690288"/>
                  <a:gd name="f16" fmla="*/ f4 1 10782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7823"/>
                  <a:gd name="f26" fmla="*/ 19028 f22 1"/>
                  <a:gd name="f27" fmla="*/ 3171 f21 1"/>
                  <a:gd name="f28" fmla="*/ 0 f22 1"/>
                  <a:gd name="f29" fmla="*/ 107824 f21 1"/>
                  <a:gd name="f30" fmla="*/ 1690289 f22 1"/>
                  <a:gd name="f31" fmla="*/ 106238 f21 1"/>
                  <a:gd name="f32" fmla="*/ 1660162 f22 1"/>
                  <a:gd name="f33" fmla="*/ 0 f21 1"/>
                  <a:gd name="f34" fmla="+- f23 0 f1"/>
                  <a:gd name="f35" fmla="*/ f26 1 1690288"/>
                  <a:gd name="f36" fmla="*/ f27 1 107823"/>
                  <a:gd name="f37" fmla="*/ f28 1 1690288"/>
                  <a:gd name="f38" fmla="*/ f29 1 107823"/>
                  <a:gd name="f39" fmla="*/ f30 1 1690288"/>
                  <a:gd name="f40" fmla="*/ f31 1 107823"/>
                  <a:gd name="f41" fmla="*/ f32 1 1690288"/>
                  <a:gd name="f42" fmla="*/ f33 1 10782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7823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CFCFC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7" name="รูปแบบอิสระ: รูปร่าง 139">
                <a:extLst>
                  <a:ext uri="{FF2B5EF4-FFF2-40B4-BE49-F238E27FC236}">
                    <a16:creationId xmlns:a16="http://schemas.microsoft.com/office/drawing/2014/main" id="{05AEB888-44CC-43F8-8124-387599F4C524}"/>
                  </a:ext>
                </a:extLst>
              </p:cNvPr>
              <p:cNvSpPr/>
              <p:nvPr/>
            </p:nvSpPr>
            <p:spPr>
              <a:xfrm>
                <a:off x="3980182" y="4405524"/>
                <a:ext cx="1359657" cy="833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20613"/>
                  <a:gd name="f9" fmla="val 3171"/>
                  <a:gd name="f10" fmla="val 1690289"/>
                  <a:gd name="f11" fmla="val 106237"/>
                  <a:gd name="f12" fmla="val 1660162"/>
                  <a:gd name="f13" fmla="+- 0 0 -90"/>
                  <a:gd name="f14" fmla="*/ f3 1 1690288"/>
                  <a:gd name="f15" fmla="*/ f4 1 107823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90288"/>
                  <a:gd name="f24" fmla="*/ f20 1 107823"/>
                  <a:gd name="f25" fmla="*/ 20613 f21 1"/>
                  <a:gd name="f26" fmla="*/ 3171 f20 1"/>
                  <a:gd name="f27" fmla="*/ 0 f21 1"/>
                  <a:gd name="f28" fmla="*/ 107823 f20 1"/>
                  <a:gd name="f29" fmla="*/ 1690289 f21 1"/>
                  <a:gd name="f30" fmla="*/ 106237 f20 1"/>
                  <a:gd name="f31" fmla="*/ 1660162 f21 1"/>
                  <a:gd name="f32" fmla="*/ 0 f20 1"/>
                  <a:gd name="f33" fmla="+- f22 0 f1"/>
                  <a:gd name="f34" fmla="*/ f25 1 1690288"/>
                  <a:gd name="f35" fmla="*/ f26 1 107823"/>
                  <a:gd name="f36" fmla="*/ f27 1 1690288"/>
                  <a:gd name="f37" fmla="*/ f28 1 107823"/>
                  <a:gd name="f38" fmla="*/ f29 1 1690288"/>
                  <a:gd name="f39" fmla="*/ f30 1 107823"/>
                  <a:gd name="f40" fmla="*/ f31 1 1690288"/>
                  <a:gd name="f41" fmla="*/ f32 1 107823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90288" h="107823">
                    <a:moveTo>
                      <a:pt x="f8" y="f9"/>
                    </a:moveTo>
                    <a:lnTo>
                      <a:pt x="f5" y="f7"/>
                    </a:lnTo>
                    <a:lnTo>
                      <a:pt x="f10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0D0D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8" name="รูปแบบอิสระ: รูปร่าง 140">
                <a:extLst>
                  <a:ext uri="{FF2B5EF4-FFF2-40B4-BE49-F238E27FC236}">
                    <a16:creationId xmlns:a16="http://schemas.microsoft.com/office/drawing/2014/main" id="{602857C5-E697-405E-8F83-5CC243FB225D}"/>
                  </a:ext>
                </a:extLst>
              </p:cNvPr>
              <p:cNvSpPr/>
              <p:nvPr/>
            </p:nvSpPr>
            <p:spPr>
              <a:xfrm>
                <a:off x="3980182" y="4404299"/>
                <a:ext cx="1359657" cy="8455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9408"/>
                  <a:gd name="f8" fmla="val 20613"/>
                  <a:gd name="f9" fmla="val 3171"/>
                  <a:gd name="f10" fmla="val 109409"/>
                  <a:gd name="f11" fmla="val 1690289"/>
                  <a:gd name="f12" fmla="val 107823"/>
                  <a:gd name="f13" fmla="val 1660162"/>
                  <a:gd name="f14" fmla="+- 0 0 -90"/>
                  <a:gd name="f15" fmla="*/ f3 1 1690288"/>
                  <a:gd name="f16" fmla="*/ f4 1 10940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9408"/>
                  <a:gd name="f26" fmla="*/ 20613 f22 1"/>
                  <a:gd name="f27" fmla="*/ 3171 f21 1"/>
                  <a:gd name="f28" fmla="*/ 0 f22 1"/>
                  <a:gd name="f29" fmla="*/ 109409 f21 1"/>
                  <a:gd name="f30" fmla="*/ 1690289 f22 1"/>
                  <a:gd name="f31" fmla="*/ 107823 f21 1"/>
                  <a:gd name="f32" fmla="*/ 1660162 f22 1"/>
                  <a:gd name="f33" fmla="*/ 0 f21 1"/>
                  <a:gd name="f34" fmla="+- f23 0 f1"/>
                  <a:gd name="f35" fmla="*/ f26 1 1690288"/>
                  <a:gd name="f36" fmla="*/ f27 1 109408"/>
                  <a:gd name="f37" fmla="*/ f28 1 1690288"/>
                  <a:gd name="f38" fmla="*/ f29 1 109408"/>
                  <a:gd name="f39" fmla="*/ f30 1 1690288"/>
                  <a:gd name="f40" fmla="*/ f31 1 109408"/>
                  <a:gd name="f41" fmla="*/ f32 1 1690288"/>
                  <a:gd name="f42" fmla="*/ f33 1 10940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9408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1D1D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9" name="รูปแบบอิสระ: รูปร่าง 141">
                <a:extLst>
                  <a:ext uri="{FF2B5EF4-FFF2-40B4-BE49-F238E27FC236}">
                    <a16:creationId xmlns:a16="http://schemas.microsoft.com/office/drawing/2014/main" id="{486393F4-6D8B-44D3-99DC-913E3F90C5AB}"/>
                  </a:ext>
                </a:extLst>
              </p:cNvPr>
              <p:cNvSpPr/>
              <p:nvPr/>
            </p:nvSpPr>
            <p:spPr>
              <a:xfrm>
                <a:off x="3980182" y="4404299"/>
                <a:ext cx="1359657" cy="833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20613"/>
                  <a:gd name="f9" fmla="val 3171"/>
                  <a:gd name="f10" fmla="val 1690289"/>
                  <a:gd name="f11" fmla="val 106237"/>
                  <a:gd name="f12" fmla="val 1660162"/>
                  <a:gd name="f13" fmla="+- 0 0 -90"/>
                  <a:gd name="f14" fmla="*/ f3 1 1690288"/>
                  <a:gd name="f15" fmla="*/ f4 1 107823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90288"/>
                  <a:gd name="f24" fmla="*/ f20 1 107823"/>
                  <a:gd name="f25" fmla="*/ 20613 f21 1"/>
                  <a:gd name="f26" fmla="*/ 3171 f20 1"/>
                  <a:gd name="f27" fmla="*/ 0 f21 1"/>
                  <a:gd name="f28" fmla="*/ 107823 f20 1"/>
                  <a:gd name="f29" fmla="*/ 1690289 f21 1"/>
                  <a:gd name="f30" fmla="*/ 106237 f20 1"/>
                  <a:gd name="f31" fmla="*/ 1660162 f21 1"/>
                  <a:gd name="f32" fmla="*/ 0 f20 1"/>
                  <a:gd name="f33" fmla="+- f22 0 f1"/>
                  <a:gd name="f34" fmla="*/ f25 1 1690288"/>
                  <a:gd name="f35" fmla="*/ f26 1 107823"/>
                  <a:gd name="f36" fmla="*/ f27 1 1690288"/>
                  <a:gd name="f37" fmla="*/ f28 1 107823"/>
                  <a:gd name="f38" fmla="*/ f29 1 1690288"/>
                  <a:gd name="f39" fmla="*/ f30 1 107823"/>
                  <a:gd name="f40" fmla="*/ f31 1 1690288"/>
                  <a:gd name="f41" fmla="*/ f32 1 107823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90288" h="107823">
                    <a:moveTo>
                      <a:pt x="f8" y="f9"/>
                    </a:moveTo>
                    <a:lnTo>
                      <a:pt x="f5" y="f7"/>
                    </a:lnTo>
                    <a:lnTo>
                      <a:pt x="f10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2D2D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0" name="รูปแบบอิสระ: รูปร่าง 142">
                <a:extLst>
                  <a:ext uri="{FF2B5EF4-FFF2-40B4-BE49-F238E27FC236}">
                    <a16:creationId xmlns:a16="http://schemas.microsoft.com/office/drawing/2014/main" id="{5FA58226-F6BD-429F-83C8-0ED10DCEADC5}"/>
                  </a:ext>
                </a:extLst>
              </p:cNvPr>
              <p:cNvSpPr/>
              <p:nvPr/>
            </p:nvSpPr>
            <p:spPr>
              <a:xfrm>
                <a:off x="3980182" y="4403073"/>
                <a:ext cx="1359657" cy="8455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9408"/>
                  <a:gd name="f8" fmla="val 20613"/>
                  <a:gd name="f9" fmla="val 3171"/>
                  <a:gd name="f10" fmla="val 109409"/>
                  <a:gd name="f11" fmla="val 1690289"/>
                  <a:gd name="f12" fmla="val 107823"/>
                  <a:gd name="f13" fmla="val 1661747"/>
                  <a:gd name="f14" fmla="+- 0 0 -90"/>
                  <a:gd name="f15" fmla="*/ f3 1 1690288"/>
                  <a:gd name="f16" fmla="*/ f4 1 10940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9408"/>
                  <a:gd name="f26" fmla="*/ 20613 f22 1"/>
                  <a:gd name="f27" fmla="*/ 3171 f21 1"/>
                  <a:gd name="f28" fmla="*/ 0 f22 1"/>
                  <a:gd name="f29" fmla="*/ 109409 f21 1"/>
                  <a:gd name="f30" fmla="*/ 1690289 f22 1"/>
                  <a:gd name="f31" fmla="*/ 107823 f21 1"/>
                  <a:gd name="f32" fmla="*/ 1661747 f22 1"/>
                  <a:gd name="f33" fmla="*/ 0 f21 1"/>
                  <a:gd name="f34" fmla="+- f23 0 f1"/>
                  <a:gd name="f35" fmla="*/ f26 1 1690288"/>
                  <a:gd name="f36" fmla="*/ f27 1 109408"/>
                  <a:gd name="f37" fmla="*/ f28 1 1690288"/>
                  <a:gd name="f38" fmla="*/ f29 1 109408"/>
                  <a:gd name="f39" fmla="*/ f30 1 1690288"/>
                  <a:gd name="f40" fmla="*/ f31 1 109408"/>
                  <a:gd name="f41" fmla="*/ f32 1 1690288"/>
                  <a:gd name="f42" fmla="*/ f33 1 10940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9408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3D3D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1" name="รูปแบบอิสระ: รูปร่าง 143">
                <a:extLst>
                  <a:ext uri="{FF2B5EF4-FFF2-40B4-BE49-F238E27FC236}">
                    <a16:creationId xmlns:a16="http://schemas.microsoft.com/office/drawing/2014/main" id="{46D13E6E-6F7D-4EE7-90A7-C06D44E1885B}"/>
                  </a:ext>
                </a:extLst>
              </p:cNvPr>
              <p:cNvSpPr/>
              <p:nvPr/>
            </p:nvSpPr>
            <p:spPr>
              <a:xfrm>
                <a:off x="3980182" y="4401848"/>
                <a:ext cx="1358377" cy="8455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8703"/>
                  <a:gd name="f7" fmla="val 109408"/>
                  <a:gd name="f8" fmla="val 20613"/>
                  <a:gd name="f9" fmla="val 3171"/>
                  <a:gd name="f10" fmla="val 109409"/>
                  <a:gd name="f11" fmla="val 107824"/>
                  <a:gd name="f12" fmla="val 1661747"/>
                  <a:gd name="f13" fmla="+- 0 0 -90"/>
                  <a:gd name="f14" fmla="*/ f3 1 1688703"/>
                  <a:gd name="f15" fmla="*/ f4 1 109408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8703"/>
                  <a:gd name="f24" fmla="*/ f20 1 109408"/>
                  <a:gd name="f25" fmla="*/ 20613 f21 1"/>
                  <a:gd name="f26" fmla="*/ 3171 f20 1"/>
                  <a:gd name="f27" fmla="*/ 0 f21 1"/>
                  <a:gd name="f28" fmla="*/ 109409 f20 1"/>
                  <a:gd name="f29" fmla="*/ 1688703 f21 1"/>
                  <a:gd name="f30" fmla="*/ 107824 f20 1"/>
                  <a:gd name="f31" fmla="*/ 1661747 f21 1"/>
                  <a:gd name="f32" fmla="*/ 0 f20 1"/>
                  <a:gd name="f33" fmla="+- f22 0 f1"/>
                  <a:gd name="f34" fmla="*/ f25 1 1688703"/>
                  <a:gd name="f35" fmla="*/ f26 1 109408"/>
                  <a:gd name="f36" fmla="*/ f27 1 1688703"/>
                  <a:gd name="f37" fmla="*/ f28 1 109408"/>
                  <a:gd name="f38" fmla="*/ f29 1 1688703"/>
                  <a:gd name="f39" fmla="*/ f30 1 109408"/>
                  <a:gd name="f40" fmla="*/ f31 1 1688703"/>
                  <a:gd name="f41" fmla="*/ f32 1 109408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88703" h="109408">
                    <a:moveTo>
                      <a:pt x="f8" y="f9"/>
                    </a:moveTo>
                    <a:lnTo>
                      <a:pt x="f5" y="f10"/>
                    </a:lnTo>
                    <a:lnTo>
                      <a:pt x="f6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4D4D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2" name="รูปแบบอิสระ: รูปร่าง 144">
                <a:extLst>
                  <a:ext uri="{FF2B5EF4-FFF2-40B4-BE49-F238E27FC236}">
                    <a16:creationId xmlns:a16="http://schemas.microsoft.com/office/drawing/2014/main" id="{6DC9EAD2-D37C-454D-B33B-0ED644FD8664}"/>
                  </a:ext>
                </a:extLst>
              </p:cNvPr>
              <p:cNvSpPr/>
              <p:nvPr/>
            </p:nvSpPr>
            <p:spPr>
              <a:xfrm>
                <a:off x="3980182" y="4401848"/>
                <a:ext cx="1358377" cy="8455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8703"/>
                  <a:gd name="f7" fmla="val 109408"/>
                  <a:gd name="f8" fmla="val 20613"/>
                  <a:gd name="f9" fmla="val 1586"/>
                  <a:gd name="f10" fmla="val 109409"/>
                  <a:gd name="f11" fmla="val 107824"/>
                  <a:gd name="f12" fmla="val 1661747"/>
                  <a:gd name="f13" fmla="+- 0 0 -90"/>
                  <a:gd name="f14" fmla="*/ f3 1 1688703"/>
                  <a:gd name="f15" fmla="*/ f4 1 109408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8703"/>
                  <a:gd name="f24" fmla="*/ f20 1 109408"/>
                  <a:gd name="f25" fmla="*/ 20613 f21 1"/>
                  <a:gd name="f26" fmla="*/ 1586 f20 1"/>
                  <a:gd name="f27" fmla="*/ 0 f21 1"/>
                  <a:gd name="f28" fmla="*/ 109409 f20 1"/>
                  <a:gd name="f29" fmla="*/ 1688703 f21 1"/>
                  <a:gd name="f30" fmla="*/ 107824 f20 1"/>
                  <a:gd name="f31" fmla="*/ 1661747 f21 1"/>
                  <a:gd name="f32" fmla="*/ 0 f20 1"/>
                  <a:gd name="f33" fmla="+- f22 0 f1"/>
                  <a:gd name="f34" fmla="*/ f25 1 1688703"/>
                  <a:gd name="f35" fmla="*/ f26 1 109408"/>
                  <a:gd name="f36" fmla="*/ f27 1 1688703"/>
                  <a:gd name="f37" fmla="*/ f28 1 109408"/>
                  <a:gd name="f38" fmla="*/ f29 1 1688703"/>
                  <a:gd name="f39" fmla="*/ f30 1 109408"/>
                  <a:gd name="f40" fmla="*/ f31 1 1688703"/>
                  <a:gd name="f41" fmla="*/ f32 1 109408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88703" h="109408">
                    <a:moveTo>
                      <a:pt x="f8" y="f9"/>
                    </a:moveTo>
                    <a:lnTo>
                      <a:pt x="f5" y="f10"/>
                    </a:lnTo>
                    <a:lnTo>
                      <a:pt x="f6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5D5D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3" name="รูปแบบอิสระ: รูปร่าง 145">
                <a:extLst>
                  <a:ext uri="{FF2B5EF4-FFF2-40B4-BE49-F238E27FC236}">
                    <a16:creationId xmlns:a16="http://schemas.microsoft.com/office/drawing/2014/main" id="{7A09E2B2-070A-448E-A281-11D3DE6A20C0}"/>
                  </a:ext>
                </a:extLst>
              </p:cNvPr>
              <p:cNvSpPr/>
              <p:nvPr/>
            </p:nvSpPr>
            <p:spPr>
              <a:xfrm>
                <a:off x="3980182" y="4400623"/>
                <a:ext cx="1358377" cy="8455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8703"/>
                  <a:gd name="f7" fmla="val 109409"/>
                  <a:gd name="f8" fmla="val 22199"/>
                  <a:gd name="f9" fmla="val 1586"/>
                  <a:gd name="f10" fmla="val 107824"/>
                  <a:gd name="f11" fmla="val 1661747"/>
                  <a:gd name="f12" fmla="+- 0 0 -90"/>
                  <a:gd name="f13" fmla="*/ f3 1 1688703"/>
                  <a:gd name="f14" fmla="*/ f4 1 109409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8703"/>
                  <a:gd name="f23" fmla="*/ f19 1 109409"/>
                  <a:gd name="f24" fmla="*/ 22199 f20 1"/>
                  <a:gd name="f25" fmla="*/ 1586 f19 1"/>
                  <a:gd name="f26" fmla="*/ 0 f20 1"/>
                  <a:gd name="f27" fmla="*/ 109409 f19 1"/>
                  <a:gd name="f28" fmla="*/ 1688703 f20 1"/>
                  <a:gd name="f29" fmla="*/ 107824 f19 1"/>
                  <a:gd name="f30" fmla="*/ 1661747 f20 1"/>
                  <a:gd name="f31" fmla="*/ 0 f19 1"/>
                  <a:gd name="f32" fmla="+- f21 0 f1"/>
                  <a:gd name="f33" fmla="*/ f24 1 1688703"/>
                  <a:gd name="f34" fmla="*/ f25 1 109409"/>
                  <a:gd name="f35" fmla="*/ f26 1 1688703"/>
                  <a:gd name="f36" fmla="*/ f27 1 109409"/>
                  <a:gd name="f37" fmla="*/ f28 1 1688703"/>
                  <a:gd name="f38" fmla="*/ f29 1 109409"/>
                  <a:gd name="f39" fmla="*/ f30 1 1688703"/>
                  <a:gd name="f40" fmla="*/ f31 1 109409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8703" h="109409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D6D6D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4" name="รูปแบบอิสระ: รูปร่าง 146">
                <a:extLst>
                  <a:ext uri="{FF2B5EF4-FFF2-40B4-BE49-F238E27FC236}">
                    <a16:creationId xmlns:a16="http://schemas.microsoft.com/office/drawing/2014/main" id="{71A0B42B-E989-4E63-ADCB-A6B9BFBD1827}"/>
                  </a:ext>
                </a:extLst>
              </p:cNvPr>
              <p:cNvSpPr/>
              <p:nvPr/>
            </p:nvSpPr>
            <p:spPr>
              <a:xfrm>
                <a:off x="3981453" y="4399397"/>
                <a:ext cx="1357106" cy="857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0994"/>
                  <a:gd name="f8" fmla="val 20613"/>
                  <a:gd name="f9" fmla="val 1585"/>
                  <a:gd name="f10" fmla="val 110995"/>
                  <a:gd name="f11" fmla="val 1687118"/>
                  <a:gd name="f12" fmla="val 107823"/>
                  <a:gd name="f13" fmla="val 1660162"/>
                  <a:gd name="f14" fmla="+- 0 0 -90"/>
                  <a:gd name="f15" fmla="*/ f3 1 1687117"/>
                  <a:gd name="f16" fmla="*/ f4 1 11099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7117"/>
                  <a:gd name="f25" fmla="*/ f21 1 110994"/>
                  <a:gd name="f26" fmla="*/ 20613 f22 1"/>
                  <a:gd name="f27" fmla="*/ 1585 f21 1"/>
                  <a:gd name="f28" fmla="*/ 0 f22 1"/>
                  <a:gd name="f29" fmla="*/ 110995 f21 1"/>
                  <a:gd name="f30" fmla="*/ 1687118 f22 1"/>
                  <a:gd name="f31" fmla="*/ 107823 f21 1"/>
                  <a:gd name="f32" fmla="*/ 1660162 f22 1"/>
                  <a:gd name="f33" fmla="*/ 0 f21 1"/>
                  <a:gd name="f34" fmla="+- f23 0 f1"/>
                  <a:gd name="f35" fmla="*/ f26 1 1687117"/>
                  <a:gd name="f36" fmla="*/ f27 1 110994"/>
                  <a:gd name="f37" fmla="*/ f28 1 1687117"/>
                  <a:gd name="f38" fmla="*/ f29 1 110994"/>
                  <a:gd name="f39" fmla="*/ f30 1 1687117"/>
                  <a:gd name="f40" fmla="*/ f31 1 110994"/>
                  <a:gd name="f41" fmla="*/ f32 1 1687117"/>
                  <a:gd name="f42" fmla="*/ f33 1 11099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7117" h="110994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7D7D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5" name="รูปแบบอิสระ: รูปร่าง 147">
                <a:extLst>
                  <a:ext uri="{FF2B5EF4-FFF2-40B4-BE49-F238E27FC236}">
                    <a16:creationId xmlns:a16="http://schemas.microsoft.com/office/drawing/2014/main" id="{92651FC7-5892-4AFE-BADE-C75025159CA0}"/>
                  </a:ext>
                </a:extLst>
              </p:cNvPr>
              <p:cNvSpPr/>
              <p:nvPr/>
            </p:nvSpPr>
            <p:spPr>
              <a:xfrm>
                <a:off x="3981453" y="4398172"/>
                <a:ext cx="1357106" cy="857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0994"/>
                  <a:gd name="f8" fmla="val 20613"/>
                  <a:gd name="f9" fmla="val 1586"/>
                  <a:gd name="f10" fmla="val 110995"/>
                  <a:gd name="f11" fmla="val 1687118"/>
                  <a:gd name="f12" fmla="val 109409"/>
                  <a:gd name="f13" fmla="val 1660162"/>
                  <a:gd name="f14" fmla="+- 0 0 -90"/>
                  <a:gd name="f15" fmla="*/ f3 1 1687117"/>
                  <a:gd name="f16" fmla="*/ f4 1 11099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7117"/>
                  <a:gd name="f25" fmla="*/ f21 1 110994"/>
                  <a:gd name="f26" fmla="*/ 20613 f22 1"/>
                  <a:gd name="f27" fmla="*/ 1586 f21 1"/>
                  <a:gd name="f28" fmla="*/ 0 f22 1"/>
                  <a:gd name="f29" fmla="*/ 110995 f21 1"/>
                  <a:gd name="f30" fmla="*/ 1687118 f22 1"/>
                  <a:gd name="f31" fmla="*/ 109409 f21 1"/>
                  <a:gd name="f32" fmla="*/ 1660162 f22 1"/>
                  <a:gd name="f33" fmla="*/ 0 f21 1"/>
                  <a:gd name="f34" fmla="+- f23 0 f1"/>
                  <a:gd name="f35" fmla="*/ f26 1 1687117"/>
                  <a:gd name="f36" fmla="*/ f27 1 110994"/>
                  <a:gd name="f37" fmla="*/ f28 1 1687117"/>
                  <a:gd name="f38" fmla="*/ f29 1 110994"/>
                  <a:gd name="f39" fmla="*/ f30 1 1687117"/>
                  <a:gd name="f40" fmla="*/ f31 1 110994"/>
                  <a:gd name="f41" fmla="*/ f32 1 1687117"/>
                  <a:gd name="f42" fmla="*/ f33 1 11099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7117" h="110994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8D8D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6" name="รูปแบบอิสระ: รูปร่าง 148">
                <a:extLst>
                  <a:ext uri="{FF2B5EF4-FFF2-40B4-BE49-F238E27FC236}">
                    <a16:creationId xmlns:a16="http://schemas.microsoft.com/office/drawing/2014/main" id="{F32B78E0-4803-4A60-B0A0-44F7890BA12D}"/>
                  </a:ext>
                </a:extLst>
              </p:cNvPr>
              <p:cNvSpPr/>
              <p:nvPr/>
            </p:nvSpPr>
            <p:spPr>
              <a:xfrm>
                <a:off x="3981453" y="4398172"/>
                <a:ext cx="1357106" cy="857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0994"/>
                  <a:gd name="f8" fmla="val 20613"/>
                  <a:gd name="f9" fmla="val 1586"/>
                  <a:gd name="f10" fmla="val 110995"/>
                  <a:gd name="f11" fmla="val 1687118"/>
                  <a:gd name="f12" fmla="val 107823"/>
                  <a:gd name="f13" fmla="val 1660162"/>
                  <a:gd name="f14" fmla="+- 0 0 -90"/>
                  <a:gd name="f15" fmla="*/ f3 1 1687117"/>
                  <a:gd name="f16" fmla="*/ f4 1 11099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7117"/>
                  <a:gd name="f25" fmla="*/ f21 1 110994"/>
                  <a:gd name="f26" fmla="*/ 20613 f22 1"/>
                  <a:gd name="f27" fmla="*/ 1586 f21 1"/>
                  <a:gd name="f28" fmla="*/ 0 f22 1"/>
                  <a:gd name="f29" fmla="*/ 110995 f21 1"/>
                  <a:gd name="f30" fmla="*/ 1687118 f22 1"/>
                  <a:gd name="f31" fmla="*/ 107823 f21 1"/>
                  <a:gd name="f32" fmla="*/ 1660162 f22 1"/>
                  <a:gd name="f33" fmla="*/ 0 f21 1"/>
                  <a:gd name="f34" fmla="+- f23 0 f1"/>
                  <a:gd name="f35" fmla="*/ f26 1 1687117"/>
                  <a:gd name="f36" fmla="*/ f27 1 110994"/>
                  <a:gd name="f37" fmla="*/ f28 1 1687117"/>
                  <a:gd name="f38" fmla="*/ f29 1 110994"/>
                  <a:gd name="f39" fmla="*/ f30 1 1687117"/>
                  <a:gd name="f40" fmla="*/ f31 1 110994"/>
                  <a:gd name="f41" fmla="*/ f32 1 1687117"/>
                  <a:gd name="f42" fmla="*/ f33 1 11099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7117" h="110994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9D9D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7" name="รูปแบบอิสระ: รูปร่าง 149">
                <a:extLst>
                  <a:ext uri="{FF2B5EF4-FFF2-40B4-BE49-F238E27FC236}">
                    <a16:creationId xmlns:a16="http://schemas.microsoft.com/office/drawing/2014/main" id="{5F7D20A5-907B-49DA-AD3A-0A23FF2FF0E6}"/>
                  </a:ext>
                </a:extLst>
              </p:cNvPr>
              <p:cNvSpPr/>
              <p:nvPr/>
            </p:nvSpPr>
            <p:spPr>
              <a:xfrm>
                <a:off x="3981453" y="4396947"/>
                <a:ext cx="1357106" cy="857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0994"/>
                  <a:gd name="f8" fmla="val 20613"/>
                  <a:gd name="f9" fmla="val 1586"/>
                  <a:gd name="f10" fmla="val 110995"/>
                  <a:gd name="f11" fmla="val 1687118"/>
                  <a:gd name="f12" fmla="val 107823"/>
                  <a:gd name="f13" fmla="val 1660162"/>
                  <a:gd name="f14" fmla="+- 0 0 -90"/>
                  <a:gd name="f15" fmla="*/ f3 1 1687117"/>
                  <a:gd name="f16" fmla="*/ f4 1 11099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7117"/>
                  <a:gd name="f25" fmla="*/ f21 1 110994"/>
                  <a:gd name="f26" fmla="*/ 20613 f22 1"/>
                  <a:gd name="f27" fmla="*/ 1586 f21 1"/>
                  <a:gd name="f28" fmla="*/ 0 f22 1"/>
                  <a:gd name="f29" fmla="*/ 110995 f21 1"/>
                  <a:gd name="f30" fmla="*/ 1687118 f22 1"/>
                  <a:gd name="f31" fmla="*/ 107823 f21 1"/>
                  <a:gd name="f32" fmla="*/ 1660162 f22 1"/>
                  <a:gd name="f33" fmla="*/ 0 f21 1"/>
                  <a:gd name="f34" fmla="+- f23 0 f1"/>
                  <a:gd name="f35" fmla="*/ f26 1 1687117"/>
                  <a:gd name="f36" fmla="*/ f27 1 110994"/>
                  <a:gd name="f37" fmla="*/ f28 1 1687117"/>
                  <a:gd name="f38" fmla="*/ f29 1 110994"/>
                  <a:gd name="f39" fmla="*/ f30 1 1687117"/>
                  <a:gd name="f40" fmla="*/ f31 1 110994"/>
                  <a:gd name="f41" fmla="*/ f32 1 1687117"/>
                  <a:gd name="f42" fmla="*/ f33 1 11099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7117" h="110994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ADAD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8" name="รูปแบบอิสระ: รูปร่าง 150">
                <a:extLst>
                  <a:ext uri="{FF2B5EF4-FFF2-40B4-BE49-F238E27FC236}">
                    <a16:creationId xmlns:a16="http://schemas.microsoft.com/office/drawing/2014/main" id="{050D25CE-7440-48B2-868E-C7F0972D529E}"/>
                  </a:ext>
                </a:extLst>
              </p:cNvPr>
              <p:cNvSpPr/>
              <p:nvPr/>
            </p:nvSpPr>
            <p:spPr>
              <a:xfrm>
                <a:off x="3981453" y="4395721"/>
                <a:ext cx="1357106" cy="8700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2580"/>
                  <a:gd name="f8" fmla="val 20613"/>
                  <a:gd name="f9" fmla="val 1586"/>
                  <a:gd name="f10" fmla="val 1687118"/>
                  <a:gd name="f11" fmla="val 109409"/>
                  <a:gd name="f12" fmla="val 1660162"/>
                  <a:gd name="f13" fmla="+- 0 0 -90"/>
                  <a:gd name="f14" fmla="*/ f3 1 1687117"/>
                  <a:gd name="f15" fmla="*/ f4 1 112580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7117"/>
                  <a:gd name="f24" fmla="*/ f20 1 112580"/>
                  <a:gd name="f25" fmla="*/ 20613 f21 1"/>
                  <a:gd name="f26" fmla="*/ 1586 f20 1"/>
                  <a:gd name="f27" fmla="*/ 0 f21 1"/>
                  <a:gd name="f28" fmla="*/ 112580 f20 1"/>
                  <a:gd name="f29" fmla="*/ 1687118 f21 1"/>
                  <a:gd name="f30" fmla="*/ 109409 f20 1"/>
                  <a:gd name="f31" fmla="*/ 1660162 f21 1"/>
                  <a:gd name="f32" fmla="*/ 0 f20 1"/>
                  <a:gd name="f33" fmla="+- f22 0 f1"/>
                  <a:gd name="f34" fmla="*/ f25 1 1687117"/>
                  <a:gd name="f35" fmla="*/ f26 1 112580"/>
                  <a:gd name="f36" fmla="*/ f27 1 1687117"/>
                  <a:gd name="f37" fmla="*/ f28 1 112580"/>
                  <a:gd name="f38" fmla="*/ f29 1 1687117"/>
                  <a:gd name="f39" fmla="*/ f30 1 112580"/>
                  <a:gd name="f40" fmla="*/ f31 1 1687117"/>
                  <a:gd name="f41" fmla="*/ f32 1 112580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87117" h="112580">
                    <a:moveTo>
                      <a:pt x="f8" y="f9"/>
                    </a:moveTo>
                    <a:lnTo>
                      <a:pt x="f5" y="f7"/>
                    </a:lnTo>
                    <a:lnTo>
                      <a:pt x="f10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BDBD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9" name="รูปแบบอิสระ: รูปร่าง 151">
                <a:extLst>
                  <a:ext uri="{FF2B5EF4-FFF2-40B4-BE49-F238E27FC236}">
                    <a16:creationId xmlns:a16="http://schemas.microsoft.com/office/drawing/2014/main" id="{BFDC2681-879C-487A-B36F-88685C931BF2}"/>
                  </a:ext>
                </a:extLst>
              </p:cNvPr>
              <p:cNvSpPr/>
              <p:nvPr/>
            </p:nvSpPr>
            <p:spPr>
              <a:xfrm>
                <a:off x="3981453" y="4395721"/>
                <a:ext cx="1357106" cy="857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0994"/>
                  <a:gd name="f8" fmla="val 20613"/>
                  <a:gd name="f9" fmla="val 110995"/>
                  <a:gd name="f10" fmla="val 1687118"/>
                  <a:gd name="f11" fmla="val 107824"/>
                  <a:gd name="f12" fmla="val 1660162"/>
                  <a:gd name="f13" fmla="+- 0 0 -90"/>
                  <a:gd name="f14" fmla="*/ f3 1 1687117"/>
                  <a:gd name="f15" fmla="*/ f4 1 110994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7117"/>
                  <a:gd name="f24" fmla="*/ f20 1 110994"/>
                  <a:gd name="f25" fmla="*/ 20613 f21 1"/>
                  <a:gd name="f26" fmla="*/ 0 f20 1"/>
                  <a:gd name="f27" fmla="*/ 0 f21 1"/>
                  <a:gd name="f28" fmla="*/ 110995 f20 1"/>
                  <a:gd name="f29" fmla="*/ 1687118 f21 1"/>
                  <a:gd name="f30" fmla="*/ 107824 f20 1"/>
                  <a:gd name="f31" fmla="*/ 1660162 f21 1"/>
                  <a:gd name="f32" fmla="+- f22 0 f1"/>
                  <a:gd name="f33" fmla="*/ f25 1 1687117"/>
                  <a:gd name="f34" fmla="*/ f26 1 110994"/>
                  <a:gd name="f35" fmla="*/ f27 1 1687117"/>
                  <a:gd name="f36" fmla="*/ f28 1 110994"/>
                  <a:gd name="f37" fmla="*/ f29 1 1687117"/>
                  <a:gd name="f38" fmla="*/ f30 1 110994"/>
                  <a:gd name="f39" fmla="*/ f31 1 1687117"/>
                  <a:gd name="f40" fmla="*/ f16 1 f23"/>
                  <a:gd name="f41" fmla="*/ f17 1 f23"/>
                  <a:gd name="f42" fmla="*/ f16 1 f24"/>
                  <a:gd name="f43" fmla="*/ f18 1 f24"/>
                  <a:gd name="f44" fmla="*/ f33 1 f23"/>
                  <a:gd name="f45" fmla="*/ f34 1 f24"/>
                  <a:gd name="f46" fmla="*/ f35 1 f23"/>
                  <a:gd name="f47" fmla="*/ f36 1 f24"/>
                  <a:gd name="f48" fmla="*/ f37 1 f23"/>
                  <a:gd name="f49" fmla="*/ f38 1 f24"/>
                  <a:gd name="f50" fmla="*/ f39 1 f23"/>
                  <a:gd name="f51" fmla="*/ f40 f14 1"/>
                  <a:gd name="f52" fmla="*/ f41 f14 1"/>
                  <a:gd name="f53" fmla="*/ f43 f15 1"/>
                  <a:gd name="f54" fmla="*/ f42 f15 1"/>
                  <a:gd name="f55" fmla="*/ f44 f14 1"/>
                  <a:gd name="f56" fmla="*/ f45 f15 1"/>
                  <a:gd name="f57" fmla="*/ f46 f14 1"/>
                  <a:gd name="f58" fmla="*/ f47 f15 1"/>
                  <a:gd name="f59" fmla="*/ f48 f14 1"/>
                  <a:gd name="f60" fmla="*/ f49 f15 1"/>
                  <a:gd name="f61" fmla="*/ f50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5" y="f56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56"/>
                  </a:cxn>
                </a:cxnLst>
                <a:rect l="f51" t="f54" r="f52" b="f53"/>
                <a:pathLst>
                  <a:path w="1687117" h="110994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CDCD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0" name="รูปแบบอิสระ: รูปร่าง 152">
                <a:extLst>
                  <a:ext uri="{FF2B5EF4-FFF2-40B4-BE49-F238E27FC236}">
                    <a16:creationId xmlns:a16="http://schemas.microsoft.com/office/drawing/2014/main" id="{3B6A1547-6725-4854-A242-FA98C9C6B23A}"/>
                  </a:ext>
                </a:extLst>
              </p:cNvPr>
              <p:cNvSpPr/>
              <p:nvPr/>
            </p:nvSpPr>
            <p:spPr>
              <a:xfrm>
                <a:off x="3981453" y="4394496"/>
                <a:ext cx="1357106" cy="8700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2580"/>
                  <a:gd name="f8" fmla="val 22199"/>
                  <a:gd name="f9" fmla="val 1687118"/>
                  <a:gd name="f10" fmla="val 109409"/>
                  <a:gd name="f11" fmla="val 1660162"/>
                  <a:gd name="f12" fmla="+- 0 0 -90"/>
                  <a:gd name="f13" fmla="*/ f3 1 1687117"/>
                  <a:gd name="f14" fmla="*/ f4 1 11258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7117"/>
                  <a:gd name="f23" fmla="*/ f19 1 112580"/>
                  <a:gd name="f24" fmla="*/ 22199 f20 1"/>
                  <a:gd name="f25" fmla="*/ 0 f19 1"/>
                  <a:gd name="f26" fmla="*/ 0 f20 1"/>
                  <a:gd name="f27" fmla="*/ 112580 f19 1"/>
                  <a:gd name="f28" fmla="*/ 1687118 f20 1"/>
                  <a:gd name="f29" fmla="*/ 109409 f19 1"/>
                  <a:gd name="f30" fmla="*/ 1660162 f20 1"/>
                  <a:gd name="f31" fmla="+- f21 0 f1"/>
                  <a:gd name="f32" fmla="*/ f24 1 1687117"/>
                  <a:gd name="f33" fmla="*/ f25 1 112580"/>
                  <a:gd name="f34" fmla="*/ f26 1 1687117"/>
                  <a:gd name="f35" fmla="*/ f27 1 112580"/>
                  <a:gd name="f36" fmla="*/ f28 1 1687117"/>
                  <a:gd name="f37" fmla="*/ f29 1 112580"/>
                  <a:gd name="f38" fmla="*/ f30 1 1687117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3"/>
                  <a:gd name="f49" fmla="*/ f38 1 f22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4 1"/>
                  <a:gd name="f60" fmla="*/ f49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9"/>
                  </a:cxn>
                  <a:cxn ang="f31">
                    <a:pos x="f60" y="f55"/>
                  </a:cxn>
                </a:cxnLst>
                <a:rect l="f50" t="f53" r="f51" b="f52"/>
                <a:pathLst>
                  <a:path w="1687117" h="112580">
                    <a:moveTo>
                      <a:pt x="f8" y="f5"/>
                    </a:moveTo>
                    <a:lnTo>
                      <a:pt x="f5" y="f7"/>
                    </a:lnTo>
                    <a:lnTo>
                      <a:pt x="f9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DDDDD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1" name="รูปแบบอิสระ: รูปร่าง 153">
                <a:extLst>
                  <a:ext uri="{FF2B5EF4-FFF2-40B4-BE49-F238E27FC236}">
                    <a16:creationId xmlns:a16="http://schemas.microsoft.com/office/drawing/2014/main" id="{3AE28B40-B387-4F02-986F-63EABAC5F6FA}"/>
                  </a:ext>
                </a:extLst>
              </p:cNvPr>
              <p:cNvSpPr/>
              <p:nvPr/>
            </p:nvSpPr>
            <p:spPr>
              <a:xfrm>
                <a:off x="3981453" y="4393271"/>
                <a:ext cx="1357106" cy="8699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2579"/>
                  <a:gd name="f8" fmla="val 22199"/>
                  <a:gd name="f9" fmla="val 1585"/>
                  <a:gd name="f10" fmla="val 112580"/>
                  <a:gd name="f11" fmla="val 1687118"/>
                  <a:gd name="f12" fmla="val 109409"/>
                  <a:gd name="f13" fmla="val 1660162"/>
                  <a:gd name="f14" fmla="+- 0 0 -90"/>
                  <a:gd name="f15" fmla="*/ f3 1 1687117"/>
                  <a:gd name="f16" fmla="*/ f4 1 112579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7117"/>
                  <a:gd name="f25" fmla="*/ f21 1 112579"/>
                  <a:gd name="f26" fmla="*/ 22199 f22 1"/>
                  <a:gd name="f27" fmla="*/ 1585 f21 1"/>
                  <a:gd name="f28" fmla="*/ 0 f22 1"/>
                  <a:gd name="f29" fmla="*/ 112580 f21 1"/>
                  <a:gd name="f30" fmla="*/ 1687118 f22 1"/>
                  <a:gd name="f31" fmla="*/ 109409 f21 1"/>
                  <a:gd name="f32" fmla="*/ 1660162 f22 1"/>
                  <a:gd name="f33" fmla="*/ 0 f21 1"/>
                  <a:gd name="f34" fmla="+- f23 0 f1"/>
                  <a:gd name="f35" fmla="*/ f26 1 1687117"/>
                  <a:gd name="f36" fmla="*/ f27 1 112579"/>
                  <a:gd name="f37" fmla="*/ f28 1 1687117"/>
                  <a:gd name="f38" fmla="*/ f29 1 112579"/>
                  <a:gd name="f39" fmla="*/ f30 1 1687117"/>
                  <a:gd name="f40" fmla="*/ f31 1 112579"/>
                  <a:gd name="f41" fmla="*/ f32 1 1687117"/>
                  <a:gd name="f42" fmla="*/ f33 1 112579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7117" h="112579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DDDD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2" name="รูปแบบอิสระ: รูปร่าง 154">
                <a:extLst>
                  <a:ext uri="{FF2B5EF4-FFF2-40B4-BE49-F238E27FC236}">
                    <a16:creationId xmlns:a16="http://schemas.microsoft.com/office/drawing/2014/main" id="{7CE2F1B5-8B41-4F73-8314-B1CB39ABE695}"/>
                  </a:ext>
                </a:extLst>
              </p:cNvPr>
              <p:cNvSpPr/>
              <p:nvPr/>
            </p:nvSpPr>
            <p:spPr>
              <a:xfrm>
                <a:off x="3981453" y="4393271"/>
                <a:ext cx="1355826" cy="8699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5532"/>
                  <a:gd name="f7" fmla="val 112579"/>
                  <a:gd name="f8" fmla="val 22199"/>
                  <a:gd name="f9" fmla="val 112580"/>
                  <a:gd name="f10" fmla="val 109409"/>
                  <a:gd name="f11" fmla="val 1660162"/>
                  <a:gd name="f12" fmla="+- 0 0 -90"/>
                  <a:gd name="f13" fmla="*/ f3 1 1685532"/>
                  <a:gd name="f14" fmla="*/ f4 1 112579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5532"/>
                  <a:gd name="f23" fmla="*/ f19 1 112579"/>
                  <a:gd name="f24" fmla="*/ 22199 f20 1"/>
                  <a:gd name="f25" fmla="*/ 0 f19 1"/>
                  <a:gd name="f26" fmla="*/ 0 f20 1"/>
                  <a:gd name="f27" fmla="*/ 112580 f19 1"/>
                  <a:gd name="f28" fmla="*/ 1685532 f20 1"/>
                  <a:gd name="f29" fmla="*/ 109409 f19 1"/>
                  <a:gd name="f30" fmla="*/ 1660162 f20 1"/>
                  <a:gd name="f31" fmla="+- f21 0 f1"/>
                  <a:gd name="f32" fmla="*/ f24 1 1685532"/>
                  <a:gd name="f33" fmla="*/ f25 1 112579"/>
                  <a:gd name="f34" fmla="*/ f26 1 1685532"/>
                  <a:gd name="f35" fmla="*/ f27 1 112579"/>
                  <a:gd name="f36" fmla="*/ f28 1 1685532"/>
                  <a:gd name="f37" fmla="*/ f29 1 112579"/>
                  <a:gd name="f38" fmla="*/ f30 1 1685532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3"/>
                  <a:gd name="f49" fmla="*/ f38 1 f22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4 1"/>
                  <a:gd name="f60" fmla="*/ f49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9"/>
                  </a:cxn>
                  <a:cxn ang="f31">
                    <a:pos x="f60" y="f55"/>
                  </a:cxn>
                </a:cxnLst>
                <a:rect l="f50" t="f53" r="f51" b="f52"/>
                <a:pathLst>
                  <a:path w="1685532" h="112579">
                    <a:moveTo>
                      <a:pt x="f8" y="f5"/>
                    </a:moveTo>
                    <a:lnTo>
                      <a:pt x="f5" y="f9"/>
                    </a:lnTo>
                    <a:lnTo>
                      <a:pt x="f6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DEDED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3" name="รูปแบบอิสระ: รูปร่าง 155">
                <a:extLst>
                  <a:ext uri="{FF2B5EF4-FFF2-40B4-BE49-F238E27FC236}">
                    <a16:creationId xmlns:a16="http://schemas.microsoft.com/office/drawing/2014/main" id="{2AC28C17-7B4F-4ABB-9059-A8F22FCF6906}"/>
                  </a:ext>
                </a:extLst>
              </p:cNvPr>
              <p:cNvSpPr/>
              <p:nvPr/>
            </p:nvSpPr>
            <p:spPr>
              <a:xfrm>
                <a:off x="3981453" y="4392046"/>
                <a:ext cx="1355826" cy="8700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5532"/>
                  <a:gd name="f7" fmla="val 112580"/>
                  <a:gd name="f8" fmla="val 22199"/>
                  <a:gd name="f9" fmla="val 109409"/>
                  <a:gd name="f10" fmla="val 1660162"/>
                  <a:gd name="f11" fmla="+- 0 0 -90"/>
                  <a:gd name="f12" fmla="*/ f3 1 1685532"/>
                  <a:gd name="f13" fmla="*/ f4 1 112580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85532"/>
                  <a:gd name="f22" fmla="*/ f18 1 112580"/>
                  <a:gd name="f23" fmla="*/ 22199 f19 1"/>
                  <a:gd name="f24" fmla="*/ 0 f18 1"/>
                  <a:gd name="f25" fmla="*/ 0 f19 1"/>
                  <a:gd name="f26" fmla="*/ 112580 f18 1"/>
                  <a:gd name="f27" fmla="*/ 1685532 f19 1"/>
                  <a:gd name="f28" fmla="*/ 109409 f18 1"/>
                  <a:gd name="f29" fmla="*/ 1660162 f19 1"/>
                  <a:gd name="f30" fmla="+- f20 0 f1"/>
                  <a:gd name="f31" fmla="*/ f23 1 1685532"/>
                  <a:gd name="f32" fmla="*/ f24 1 112580"/>
                  <a:gd name="f33" fmla="*/ f25 1 1685532"/>
                  <a:gd name="f34" fmla="*/ f26 1 112580"/>
                  <a:gd name="f35" fmla="*/ f27 1 1685532"/>
                  <a:gd name="f36" fmla="*/ f28 1 112580"/>
                  <a:gd name="f37" fmla="*/ f29 1 1685532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2"/>
                  <a:gd name="f48" fmla="*/ f37 1 f21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3 1"/>
                  <a:gd name="f59" fmla="*/ f48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8"/>
                  </a:cxn>
                  <a:cxn ang="f30">
                    <a:pos x="f59" y="f54"/>
                  </a:cxn>
                </a:cxnLst>
                <a:rect l="f49" t="f52" r="f50" b="f51"/>
                <a:pathLst>
                  <a:path w="1685532" h="112580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DFDFD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4" name="รูปแบบอิสระ: รูปร่าง 156">
                <a:extLst>
                  <a:ext uri="{FF2B5EF4-FFF2-40B4-BE49-F238E27FC236}">
                    <a16:creationId xmlns:a16="http://schemas.microsoft.com/office/drawing/2014/main" id="{E5F8294A-C5C4-483F-87E4-59E7AB1932BE}"/>
                  </a:ext>
                </a:extLst>
              </p:cNvPr>
              <p:cNvSpPr/>
              <p:nvPr/>
            </p:nvSpPr>
            <p:spPr>
              <a:xfrm>
                <a:off x="3981453" y="4390820"/>
                <a:ext cx="1355826" cy="8823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5532"/>
                  <a:gd name="f7" fmla="val 114166"/>
                  <a:gd name="f8" fmla="val 22199"/>
                  <a:gd name="f9" fmla="val 110995"/>
                  <a:gd name="f10" fmla="val 1660162"/>
                  <a:gd name="f11" fmla="+- 0 0 -90"/>
                  <a:gd name="f12" fmla="*/ f3 1 1685532"/>
                  <a:gd name="f13" fmla="*/ f4 1 114166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85532"/>
                  <a:gd name="f22" fmla="*/ f18 1 114166"/>
                  <a:gd name="f23" fmla="*/ 22199 f19 1"/>
                  <a:gd name="f24" fmla="*/ 0 f18 1"/>
                  <a:gd name="f25" fmla="*/ 0 f19 1"/>
                  <a:gd name="f26" fmla="*/ 114166 f18 1"/>
                  <a:gd name="f27" fmla="*/ 1685532 f19 1"/>
                  <a:gd name="f28" fmla="*/ 110995 f18 1"/>
                  <a:gd name="f29" fmla="*/ 1660162 f19 1"/>
                  <a:gd name="f30" fmla="+- f20 0 f1"/>
                  <a:gd name="f31" fmla="*/ f23 1 1685532"/>
                  <a:gd name="f32" fmla="*/ f24 1 114166"/>
                  <a:gd name="f33" fmla="*/ f25 1 1685532"/>
                  <a:gd name="f34" fmla="*/ f26 1 114166"/>
                  <a:gd name="f35" fmla="*/ f27 1 1685532"/>
                  <a:gd name="f36" fmla="*/ f28 1 114166"/>
                  <a:gd name="f37" fmla="*/ f29 1 1685532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2"/>
                  <a:gd name="f48" fmla="*/ f37 1 f21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3 1"/>
                  <a:gd name="f59" fmla="*/ f48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8"/>
                  </a:cxn>
                  <a:cxn ang="f30">
                    <a:pos x="f59" y="f54"/>
                  </a:cxn>
                </a:cxnLst>
                <a:rect l="f49" t="f52" r="f50" b="f51"/>
                <a:pathLst>
                  <a:path w="1685532" h="114166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E0E0E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5" name="รูปแบบอิสระ: รูปร่าง 157">
                <a:extLst>
                  <a:ext uri="{FF2B5EF4-FFF2-40B4-BE49-F238E27FC236}">
                    <a16:creationId xmlns:a16="http://schemas.microsoft.com/office/drawing/2014/main" id="{11A7C82D-824C-4CC4-B7D1-A01C28834DED}"/>
                  </a:ext>
                </a:extLst>
              </p:cNvPr>
              <p:cNvSpPr/>
              <p:nvPr/>
            </p:nvSpPr>
            <p:spPr>
              <a:xfrm>
                <a:off x="3981453" y="4389595"/>
                <a:ext cx="1355826" cy="8823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5532"/>
                  <a:gd name="f7" fmla="val 114166"/>
                  <a:gd name="f8" fmla="val 22199"/>
                  <a:gd name="f9" fmla="val 110995"/>
                  <a:gd name="f10" fmla="val 1660162"/>
                  <a:gd name="f11" fmla="val 1586"/>
                  <a:gd name="f12" fmla="+- 0 0 -90"/>
                  <a:gd name="f13" fmla="*/ f3 1 1685532"/>
                  <a:gd name="f14" fmla="*/ f4 1 114166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5532"/>
                  <a:gd name="f23" fmla="*/ f19 1 114166"/>
                  <a:gd name="f24" fmla="*/ 22199 f20 1"/>
                  <a:gd name="f25" fmla="*/ 0 f19 1"/>
                  <a:gd name="f26" fmla="*/ 0 f20 1"/>
                  <a:gd name="f27" fmla="*/ 114166 f19 1"/>
                  <a:gd name="f28" fmla="*/ 1685532 f20 1"/>
                  <a:gd name="f29" fmla="*/ 110995 f19 1"/>
                  <a:gd name="f30" fmla="*/ 1660162 f20 1"/>
                  <a:gd name="f31" fmla="*/ 1586 f19 1"/>
                  <a:gd name="f32" fmla="+- f21 0 f1"/>
                  <a:gd name="f33" fmla="*/ f24 1 1685532"/>
                  <a:gd name="f34" fmla="*/ f25 1 114166"/>
                  <a:gd name="f35" fmla="*/ f26 1 1685532"/>
                  <a:gd name="f36" fmla="*/ f27 1 114166"/>
                  <a:gd name="f37" fmla="*/ f28 1 1685532"/>
                  <a:gd name="f38" fmla="*/ f29 1 114166"/>
                  <a:gd name="f39" fmla="*/ f30 1 1685532"/>
                  <a:gd name="f40" fmla="*/ f31 1 114166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5532" h="114166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E1E1E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6" name="รูปแบบอิสระ: รูปร่าง 158">
                <a:extLst>
                  <a:ext uri="{FF2B5EF4-FFF2-40B4-BE49-F238E27FC236}">
                    <a16:creationId xmlns:a16="http://schemas.microsoft.com/office/drawing/2014/main" id="{179E2838-2452-4141-8BF8-FB3EAE26D280}"/>
                  </a:ext>
                </a:extLst>
              </p:cNvPr>
              <p:cNvSpPr/>
              <p:nvPr/>
            </p:nvSpPr>
            <p:spPr>
              <a:xfrm>
                <a:off x="3982733" y="4389595"/>
                <a:ext cx="1354555" cy="8823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4166"/>
                  <a:gd name="f8" fmla="val 20613"/>
                  <a:gd name="f9" fmla="val 110995"/>
                  <a:gd name="f10" fmla="val 1658576"/>
                  <a:gd name="f11" fmla="+- 0 0 -90"/>
                  <a:gd name="f12" fmla="*/ f3 1 1683946"/>
                  <a:gd name="f13" fmla="*/ f4 1 114166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83946"/>
                  <a:gd name="f22" fmla="*/ f18 1 114166"/>
                  <a:gd name="f23" fmla="*/ 20613 f19 1"/>
                  <a:gd name="f24" fmla="*/ 0 f18 1"/>
                  <a:gd name="f25" fmla="*/ 0 f19 1"/>
                  <a:gd name="f26" fmla="*/ 114166 f18 1"/>
                  <a:gd name="f27" fmla="*/ 1683946 f19 1"/>
                  <a:gd name="f28" fmla="*/ 110995 f18 1"/>
                  <a:gd name="f29" fmla="*/ 1658576 f19 1"/>
                  <a:gd name="f30" fmla="+- f20 0 f1"/>
                  <a:gd name="f31" fmla="*/ f23 1 1683946"/>
                  <a:gd name="f32" fmla="*/ f24 1 114166"/>
                  <a:gd name="f33" fmla="*/ f25 1 1683946"/>
                  <a:gd name="f34" fmla="*/ f26 1 114166"/>
                  <a:gd name="f35" fmla="*/ f27 1 1683946"/>
                  <a:gd name="f36" fmla="*/ f28 1 114166"/>
                  <a:gd name="f37" fmla="*/ f29 1 1683946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2"/>
                  <a:gd name="f48" fmla="*/ f37 1 f21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3 1"/>
                  <a:gd name="f59" fmla="*/ f48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8"/>
                  </a:cxn>
                  <a:cxn ang="f30">
                    <a:pos x="f59" y="f54"/>
                  </a:cxn>
                </a:cxnLst>
                <a:rect l="f49" t="f52" r="f50" b="f51"/>
                <a:pathLst>
                  <a:path w="1683946" h="114166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E2E2E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7" name="รูปแบบอิสระ: รูปร่าง 159">
                <a:extLst>
                  <a:ext uri="{FF2B5EF4-FFF2-40B4-BE49-F238E27FC236}">
                    <a16:creationId xmlns:a16="http://schemas.microsoft.com/office/drawing/2014/main" id="{5C5C817D-DBAB-4813-8FE5-1B8A55748B10}"/>
                  </a:ext>
                </a:extLst>
              </p:cNvPr>
              <p:cNvSpPr/>
              <p:nvPr/>
            </p:nvSpPr>
            <p:spPr>
              <a:xfrm>
                <a:off x="3982733" y="4388370"/>
                <a:ext cx="1354555" cy="8945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5751"/>
                  <a:gd name="f8" fmla="val 22199"/>
                  <a:gd name="f9" fmla="val 115752"/>
                  <a:gd name="f10" fmla="val 110995"/>
                  <a:gd name="f11" fmla="val 1658576"/>
                  <a:gd name="f12" fmla="+- 0 0 -90"/>
                  <a:gd name="f13" fmla="*/ f3 1 1683946"/>
                  <a:gd name="f14" fmla="*/ f4 1 115751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3946"/>
                  <a:gd name="f23" fmla="*/ f19 1 115751"/>
                  <a:gd name="f24" fmla="*/ 22199 f20 1"/>
                  <a:gd name="f25" fmla="*/ 0 f19 1"/>
                  <a:gd name="f26" fmla="*/ 0 f20 1"/>
                  <a:gd name="f27" fmla="*/ 115752 f19 1"/>
                  <a:gd name="f28" fmla="*/ 1683946 f20 1"/>
                  <a:gd name="f29" fmla="*/ 110995 f19 1"/>
                  <a:gd name="f30" fmla="*/ 1658576 f20 1"/>
                  <a:gd name="f31" fmla="+- f21 0 f1"/>
                  <a:gd name="f32" fmla="*/ f24 1 1683946"/>
                  <a:gd name="f33" fmla="*/ f25 1 115751"/>
                  <a:gd name="f34" fmla="*/ f26 1 1683946"/>
                  <a:gd name="f35" fmla="*/ f27 1 115751"/>
                  <a:gd name="f36" fmla="*/ f28 1 1683946"/>
                  <a:gd name="f37" fmla="*/ f29 1 115751"/>
                  <a:gd name="f38" fmla="*/ f30 1 1683946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3"/>
                  <a:gd name="f49" fmla="*/ f38 1 f22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4 1"/>
                  <a:gd name="f60" fmla="*/ f49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9"/>
                  </a:cxn>
                  <a:cxn ang="f31">
                    <a:pos x="f60" y="f55"/>
                  </a:cxn>
                </a:cxnLst>
                <a:rect l="f50" t="f53" r="f51" b="f52"/>
                <a:pathLst>
                  <a:path w="1683946" h="115751">
                    <a:moveTo>
                      <a:pt x="f8" y="f5"/>
                    </a:moveTo>
                    <a:lnTo>
                      <a:pt x="f5" y="f9"/>
                    </a:lnTo>
                    <a:lnTo>
                      <a:pt x="f6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E3E3E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8" name="รูปแบบอิสระ: รูปร่าง 160">
                <a:extLst>
                  <a:ext uri="{FF2B5EF4-FFF2-40B4-BE49-F238E27FC236}">
                    <a16:creationId xmlns:a16="http://schemas.microsoft.com/office/drawing/2014/main" id="{0BCD1252-3434-4C4D-9D03-C5D97781DFCA}"/>
                  </a:ext>
                </a:extLst>
              </p:cNvPr>
              <p:cNvSpPr/>
              <p:nvPr/>
            </p:nvSpPr>
            <p:spPr>
              <a:xfrm>
                <a:off x="3982733" y="4387144"/>
                <a:ext cx="1354555" cy="8945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5751"/>
                  <a:gd name="f8" fmla="val 22199"/>
                  <a:gd name="f9" fmla="val 112580"/>
                  <a:gd name="f10" fmla="val 1658576"/>
                  <a:gd name="f11" fmla="val 1585"/>
                  <a:gd name="f12" fmla="+- 0 0 -90"/>
                  <a:gd name="f13" fmla="*/ f3 1 1683946"/>
                  <a:gd name="f14" fmla="*/ f4 1 115751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3946"/>
                  <a:gd name="f23" fmla="*/ f19 1 115751"/>
                  <a:gd name="f24" fmla="*/ 22199 f20 1"/>
                  <a:gd name="f25" fmla="*/ 0 f19 1"/>
                  <a:gd name="f26" fmla="*/ 0 f20 1"/>
                  <a:gd name="f27" fmla="*/ 115751 f19 1"/>
                  <a:gd name="f28" fmla="*/ 1683946 f20 1"/>
                  <a:gd name="f29" fmla="*/ 112580 f19 1"/>
                  <a:gd name="f30" fmla="*/ 1658576 f20 1"/>
                  <a:gd name="f31" fmla="*/ 1585 f19 1"/>
                  <a:gd name="f32" fmla="+- f21 0 f1"/>
                  <a:gd name="f33" fmla="*/ f24 1 1683946"/>
                  <a:gd name="f34" fmla="*/ f25 1 115751"/>
                  <a:gd name="f35" fmla="*/ f26 1 1683946"/>
                  <a:gd name="f36" fmla="*/ f27 1 115751"/>
                  <a:gd name="f37" fmla="*/ f28 1 1683946"/>
                  <a:gd name="f38" fmla="*/ f29 1 115751"/>
                  <a:gd name="f39" fmla="*/ f30 1 1683946"/>
                  <a:gd name="f40" fmla="*/ f31 1 115751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3946" h="115751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E4E4E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9" name="รูปแบบอิสระ: รูปร่าง 161">
                <a:extLst>
                  <a:ext uri="{FF2B5EF4-FFF2-40B4-BE49-F238E27FC236}">
                    <a16:creationId xmlns:a16="http://schemas.microsoft.com/office/drawing/2014/main" id="{022982BB-D4B3-405D-B728-10F34200D5B7}"/>
                  </a:ext>
                </a:extLst>
              </p:cNvPr>
              <p:cNvSpPr/>
              <p:nvPr/>
            </p:nvSpPr>
            <p:spPr>
              <a:xfrm>
                <a:off x="3982733" y="4387144"/>
                <a:ext cx="1354555" cy="8945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5751"/>
                  <a:gd name="f8" fmla="val 22199"/>
                  <a:gd name="f9" fmla="val 110995"/>
                  <a:gd name="f10" fmla="val 1658576"/>
                  <a:gd name="f11" fmla="+- 0 0 -90"/>
                  <a:gd name="f12" fmla="*/ f3 1 1683946"/>
                  <a:gd name="f13" fmla="*/ f4 1 115751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83946"/>
                  <a:gd name="f22" fmla="*/ f18 1 115751"/>
                  <a:gd name="f23" fmla="*/ 22199 f19 1"/>
                  <a:gd name="f24" fmla="*/ 0 f18 1"/>
                  <a:gd name="f25" fmla="*/ 0 f19 1"/>
                  <a:gd name="f26" fmla="*/ 115751 f18 1"/>
                  <a:gd name="f27" fmla="*/ 1683946 f19 1"/>
                  <a:gd name="f28" fmla="*/ 110995 f18 1"/>
                  <a:gd name="f29" fmla="*/ 1658576 f19 1"/>
                  <a:gd name="f30" fmla="+- f20 0 f1"/>
                  <a:gd name="f31" fmla="*/ f23 1 1683946"/>
                  <a:gd name="f32" fmla="*/ f24 1 115751"/>
                  <a:gd name="f33" fmla="*/ f25 1 1683946"/>
                  <a:gd name="f34" fmla="*/ f26 1 115751"/>
                  <a:gd name="f35" fmla="*/ f27 1 1683946"/>
                  <a:gd name="f36" fmla="*/ f28 1 115751"/>
                  <a:gd name="f37" fmla="*/ f29 1 1683946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2"/>
                  <a:gd name="f48" fmla="*/ f37 1 f21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3 1"/>
                  <a:gd name="f59" fmla="*/ f48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8"/>
                  </a:cxn>
                  <a:cxn ang="f30">
                    <a:pos x="f59" y="f54"/>
                  </a:cxn>
                </a:cxnLst>
                <a:rect l="f49" t="f52" r="f50" b="f51"/>
                <a:pathLst>
                  <a:path w="1683946" h="115751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E5E5E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0" name="รูปแบบอิสระ: รูปร่าง 162">
                <a:extLst>
                  <a:ext uri="{FF2B5EF4-FFF2-40B4-BE49-F238E27FC236}">
                    <a16:creationId xmlns:a16="http://schemas.microsoft.com/office/drawing/2014/main" id="{F2114547-49BE-47D1-B1A5-5EF95B3B4ECB}"/>
                  </a:ext>
                </a:extLst>
              </p:cNvPr>
              <p:cNvSpPr/>
              <p:nvPr/>
            </p:nvSpPr>
            <p:spPr>
              <a:xfrm>
                <a:off x="3982733" y="4385919"/>
                <a:ext cx="1354555" cy="8945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5751"/>
                  <a:gd name="f8" fmla="val 22199"/>
                  <a:gd name="f9" fmla="val 112580"/>
                  <a:gd name="f10" fmla="val 1658576"/>
                  <a:gd name="f11" fmla="val 1586"/>
                  <a:gd name="f12" fmla="+- 0 0 -90"/>
                  <a:gd name="f13" fmla="*/ f3 1 1683946"/>
                  <a:gd name="f14" fmla="*/ f4 1 115751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3946"/>
                  <a:gd name="f23" fmla="*/ f19 1 115751"/>
                  <a:gd name="f24" fmla="*/ 22199 f20 1"/>
                  <a:gd name="f25" fmla="*/ 0 f19 1"/>
                  <a:gd name="f26" fmla="*/ 0 f20 1"/>
                  <a:gd name="f27" fmla="*/ 115751 f19 1"/>
                  <a:gd name="f28" fmla="*/ 1683946 f20 1"/>
                  <a:gd name="f29" fmla="*/ 112580 f19 1"/>
                  <a:gd name="f30" fmla="*/ 1658576 f20 1"/>
                  <a:gd name="f31" fmla="*/ 1586 f19 1"/>
                  <a:gd name="f32" fmla="+- f21 0 f1"/>
                  <a:gd name="f33" fmla="*/ f24 1 1683946"/>
                  <a:gd name="f34" fmla="*/ f25 1 115751"/>
                  <a:gd name="f35" fmla="*/ f26 1 1683946"/>
                  <a:gd name="f36" fmla="*/ f27 1 115751"/>
                  <a:gd name="f37" fmla="*/ f28 1 1683946"/>
                  <a:gd name="f38" fmla="*/ f29 1 115751"/>
                  <a:gd name="f39" fmla="*/ f30 1 1683946"/>
                  <a:gd name="f40" fmla="*/ f31 1 115751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3946" h="115751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E6E6E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1" name="รูปแบบอิสระ: รูปร่าง 163">
                <a:extLst>
                  <a:ext uri="{FF2B5EF4-FFF2-40B4-BE49-F238E27FC236}">
                    <a16:creationId xmlns:a16="http://schemas.microsoft.com/office/drawing/2014/main" id="{FF4439A5-BD48-4097-B927-68D40346DE89}"/>
                  </a:ext>
                </a:extLst>
              </p:cNvPr>
              <p:cNvSpPr/>
              <p:nvPr/>
            </p:nvSpPr>
            <p:spPr>
              <a:xfrm>
                <a:off x="3982733" y="4384694"/>
                <a:ext cx="1354555" cy="9068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7337"/>
                  <a:gd name="f8" fmla="val 22199"/>
                  <a:gd name="f9" fmla="val 112580"/>
                  <a:gd name="f10" fmla="val 1658576"/>
                  <a:gd name="f11" fmla="val 1586"/>
                  <a:gd name="f12" fmla="+- 0 0 -90"/>
                  <a:gd name="f13" fmla="*/ f3 1 1683946"/>
                  <a:gd name="f14" fmla="*/ f4 1 11733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3946"/>
                  <a:gd name="f23" fmla="*/ f19 1 117337"/>
                  <a:gd name="f24" fmla="*/ 22199 f20 1"/>
                  <a:gd name="f25" fmla="*/ 0 f19 1"/>
                  <a:gd name="f26" fmla="*/ 0 f20 1"/>
                  <a:gd name="f27" fmla="*/ 117337 f19 1"/>
                  <a:gd name="f28" fmla="*/ 1683946 f20 1"/>
                  <a:gd name="f29" fmla="*/ 112580 f19 1"/>
                  <a:gd name="f30" fmla="*/ 1658576 f20 1"/>
                  <a:gd name="f31" fmla="*/ 1586 f19 1"/>
                  <a:gd name="f32" fmla="+- f21 0 f1"/>
                  <a:gd name="f33" fmla="*/ f24 1 1683946"/>
                  <a:gd name="f34" fmla="*/ f25 1 117337"/>
                  <a:gd name="f35" fmla="*/ f26 1 1683946"/>
                  <a:gd name="f36" fmla="*/ f27 1 117337"/>
                  <a:gd name="f37" fmla="*/ f28 1 1683946"/>
                  <a:gd name="f38" fmla="*/ f29 1 117337"/>
                  <a:gd name="f39" fmla="*/ f30 1 1683946"/>
                  <a:gd name="f40" fmla="*/ f31 1 117337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3946" h="117337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E7E7E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2" name="รูปแบบอิสระ: รูปร่าง 164">
                <a:extLst>
                  <a:ext uri="{FF2B5EF4-FFF2-40B4-BE49-F238E27FC236}">
                    <a16:creationId xmlns:a16="http://schemas.microsoft.com/office/drawing/2014/main" id="{A79EBA47-249E-4B06-883E-42AC5348CE89}"/>
                  </a:ext>
                </a:extLst>
              </p:cNvPr>
              <p:cNvSpPr/>
              <p:nvPr/>
            </p:nvSpPr>
            <p:spPr>
              <a:xfrm>
                <a:off x="3982733" y="4383469"/>
                <a:ext cx="1353275" cy="9190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2360"/>
                  <a:gd name="f7" fmla="val 118922"/>
                  <a:gd name="f8" fmla="val 22199"/>
                  <a:gd name="f9" fmla="val 118923"/>
                  <a:gd name="f10" fmla="val 1682361"/>
                  <a:gd name="f11" fmla="val 114166"/>
                  <a:gd name="f12" fmla="val 1658576"/>
                  <a:gd name="f13" fmla="val 1586"/>
                  <a:gd name="f14" fmla="+- 0 0 -90"/>
                  <a:gd name="f15" fmla="*/ f3 1 1682360"/>
                  <a:gd name="f16" fmla="*/ f4 1 11892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2360"/>
                  <a:gd name="f25" fmla="*/ f21 1 118922"/>
                  <a:gd name="f26" fmla="*/ 22199 f22 1"/>
                  <a:gd name="f27" fmla="*/ 0 f21 1"/>
                  <a:gd name="f28" fmla="*/ 0 f22 1"/>
                  <a:gd name="f29" fmla="*/ 118923 f21 1"/>
                  <a:gd name="f30" fmla="*/ 1682361 f22 1"/>
                  <a:gd name="f31" fmla="*/ 114166 f21 1"/>
                  <a:gd name="f32" fmla="*/ 1658576 f22 1"/>
                  <a:gd name="f33" fmla="*/ 1586 f21 1"/>
                  <a:gd name="f34" fmla="+- f23 0 f1"/>
                  <a:gd name="f35" fmla="*/ f26 1 1682360"/>
                  <a:gd name="f36" fmla="*/ f27 1 118922"/>
                  <a:gd name="f37" fmla="*/ f28 1 1682360"/>
                  <a:gd name="f38" fmla="*/ f29 1 118922"/>
                  <a:gd name="f39" fmla="*/ f30 1 1682360"/>
                  <a:gd name="f40" fmla="*/ f31 1 118922"/>
                  <a:gd name="f41" fmla="*/ f32 1 1682360"/>
                  <a:gd name="f42" fmla="*/ f33 1 11892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2360" h="118922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13"/>
                    </a:lnTo>
                    <a:close/>
                  </a:path>
                </a:pathLst>
              </a:custGeom>
              <a:solidFill>
                <a:srgbClr val="E8E8E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3" name="รูปแบบอิสระ: รูปร่าง 165">
                <a:extLst>
                  <a:ext uri="{FF2B5EF4-FFF2-40B4-BE49-F238E27FC236}">
                    <a16:creationId xmlns:a16="http://schemas.microsoft.com/office/drawing/2014/main" id="{287D0359-49B1-4E19-8ED3-443429D1778A}"/>
                  </a:ext>
                </a:extLst>
              </p:cNvPr>
              <p:cNvSpPr/>
              <p:nvPr/>
            </p:nvSpPr>
            <p:spPr>
              <a:xfrm>
                <a:off x="3982733" y="4383469"/>
                <a:ext cx="1353275" cy="9190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2360"/>
                  <a:gd name="f7" fmla="val 118922"/>
                  <a:gd name="f8" fmla="val 22199"/>
                  <a:gd name="f9" fmla="val 118923"/>
                  <a:gd name="f10" fmla="val 1682361"/>
                  <a:gd name="f11" fmla="val 114166"/>
                  <a:gd name="f12" fmla="val 1658576"/>
                  <a:gd name="f13" fmla="val 1586"/>
                  <a:gd name="f14" fmla="+- 0 0 -90"/>
                  <a:gd name="f15" fmla="*/ f3 1 1682360"/>
                  <a:gd name="f16" fmla="*/ f4 1 11892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2360"/>
                  <a:gd name="f25" fmla="*/ f21 1 118922"/>
                  <a:gd name="f26" fmla="*/ 22199 f22 1"/>
                  <a:gd name="f27" fmla="*/ 0 f21 1"/>
                  <a:gd name="f28" fmla="*/ 0 f22 1"/>
                  <a:gd name="f29" fmla="*/ 118923 f21 1"/>
                  <a:gd name="f30" fmla="*/ 1682361 f22 1"/>
                  <a:gd name="f31" fmla="*/ 114166 f21 1"/>
                  <a:gd name="f32" fmla="*/ 1658576 f22 1"/>
                  <a:gd name="f33" fmla="*/ 1586 f21 1"/>
                  <a:gd name="f34" fmla="+- f23 0 f1"/>
                  <a:gd name="f35" fmla="*/ f26 1 1682360"/>
                  <a:gd name="f36" fmla="*/ f27 1 118922"/>
                  <a:gd name="f37" fmla="*/ f28 1 1682360"/>
                  <a:gd name="f38" fmla="*/ f29 1 118922"/>
                  <a:gd name="f39" fmla="*/ f30 1 1682360"/>
                  <a:gd name="f40" fmla="*/ f31 1 118922"/>
                  <a:gd name="f41" fmla="*/ f32 1 1682360"/>
                  <a:gd name="f42" fmla="*/ f33 1 11892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2360" h="118922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13"/>
                    </a:lnTo>
                    <a:close/>
                  </a:path>
                </a:pathLst>
              </a:custGeom>
              <a:solidFill>
                <a:srgbClr val="E9E9E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4" name="รูปแบบอิสระ: รูปร่าง 166">
                <a:extLst>
                  <a:ext uri="{FF2B5EF4-FFF2-40B4-BE49-F238E27FC236}">
                    <a16:creationId xmlns:a16="http://schemas.microsoft.com/office/drawing/2014/main" id="{96CA2902-B0E4-4C59-9A61-56131E515E78}"/>
                  </a:ext>
                </a:extLst>
              </p:cNvPr>
              <p:cNvSpPr/>
              <p:nvPr/>
            </p:nvSpPr>
            <p:spPr>
              <a:xfrm>
                <a:off x="3982733" y="4382243"/>
                <a:ext cx="1353275" cy="9190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2360"/>
                  <a:gd name="f7" fmla="val 118922"/>
                  <a:gd name="f8" fmla="val 23785"/>
                  <a:gd name="f9" fmla="val 118923"/>
                  <a:gd name="f10" fmla="val 1682361"/>
                  <a:gd name="f11" fmla="val 114166"/>
                  <a:gd name="f12" fmla="val 1658576"/>
                  <a:gd name="f13" fmla="val 3171"/>
                  <a:gd name="f14" fmla="+- 0 0 -90"/>
                  <a:gd name="f15" fmla="*/ f3 1 1682360"/>
                  <a:gd name="f16" fmla="*/ f4 1 11892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2360"/>
                  <a:gd name="f25" fmla="*/ f21 1 118922"/>
                  <a:gd name="f26" fmla="*/ 23785 f22 1"/>
                  <a:gd name="f27" fmla="*/ 0 f21 1"/>
                  <a:gd name="f28" fmla="*/ 0 f22 1"/>
                  <a:gd name="f29" fmla="*/ 118923 f21 1"/>
                  <a:gd name="f30" fmla="*/ 1682361 f22 1"/>
                  <a:gd name="f31" fmla="*/ 114166 f21 1"/>
                  <a:gd name="f32" fmla="*/ 1658576 f22 1"/>
                  <a:gd name="f33" fmla="*/ 3171 f21 1"/>
                  <a:gd name="f34" fmla="+- f23 0 f1"/>
                  <a:gd name="f35" fmla="*/ f26 1 1682360"/>
                  <a:gd name="f36" fmla="*/ f27 1 118922"/>
                  <a:gd name="f37" fmla="*/ f28 1 1682360"/>
                  <a:gd name="f38" fmla="*/ f29 1 118922"/>
                  <a:gd name="f39" fmla="*/ f30 1 1682360"/>
                  <a:gd name="f40" fmla="*/ f31 1 118922"/>
                  <a:gd name="f41" fmla="*/ f32 1 1682360"/>
                  <a:gd name="f42" fmla="*/ f33 1 11892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2360" h="118922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13"/>
                    </a:lnTo>
                    <a:close/>
                  </a:path>
                </a:pathLst>
              </a:custGeom>
              <a:solidFill>
                <a:srgbClr val="EAEAE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5" name="รูปแบบอิสระ: รูปร่าง 167">
                <a:extLst>
                  <a:ext uri="{FF2B5EF4-FFF2-40B4-BE49-F238E27FC236}">
                    <a16:creationId xmlns:a16="http://schemas.microsoft.com/office/drawing/2014/main" id="{E454D4A3-947F-4A04-8534-6E14E4ADB625}"/>
                  </a:ext>
                </a:extLst>
              </p:cNvPr>
              <p:cNvSpPr/>
              <p:nvPr/>
            </p:nvSpPr>
            <p:spPr>
              <a:xfrm>
                <a:off x="3982733" y="4382243"/>
                <a:ext cx="1353275" cy="9190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2360"/>
                  <a:gd name="f7" fmla="val 118922"/>
                  <a:gd name="f8" fmla="val 23785"/>
                  <a:gd name="f9" fmla="val 118923"/>
                  <a:gd name="f10" fmla="val 1682361"/>
                  <a:gd name="f11" fmla="val 114166"/>
                  <a:gd name="f12" fmla="val 1660162"/>
                  <a:gd name="f13" fmla="val 1586"/>
                  <a:gd name="f14" fmla="+- 0 0 -90"/>
                  <a:gd name="f15" fmla="*/ f3 1 1682360"/>
                  <a:gd name="f16" fmla="*/ f4 1 11892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2360"/>
                  <a:gd name="f25" fmla="*/ f21 1 118922"/>
                  <a:gd name="f26" fmla="*/ 23785 f22 1"/>
                  <a:gd name="f27" fmla="*/ 0 f21 1"/>
                  <a:gd name="f28" fmla="*/ 0 f22 1"/>
                  <a:gd name="f29" fmla="*/ 118923 f21 1"/>
                  <a:gd name="f30" fmla="*/ 1682361 f22 1"/>
                  <a:gd name="f31" fmla="*/ 114166 f21 1"/>
                  <a:gd name="f32" fmla="*/ 1660162 f22 1"/>
                  <a:gd name="f33" fmla="*/ 1586 f21 1"/>
                  <a:gd name="f34" fmla="+- f23 0 f1"/>
                  <a:gd name="f35" fmla="*/ f26 1 1682360"/>
                  <a:gd name="f36" fmla="*/ f27 1 118922"/>
                  <a:gd name="f37" fmla="*/ f28 1 1682360"/>
                  <a:gd name="f38" fmla="*/ f29 1 118922"/>
                  <a:gd name="f39" fmla="*/ f30 1 1682360"/>
                  <a:gd name="f40" fmla="*/ f31 1 118922"/>
                  <a:gd name="f41" fmla="*/ f32 1 1682360"/>
                  <a:gd name="f42" fmla="*/ f33 1 11892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2360" h="118922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13"/>
                    </a:lnTo>
                    <a:close/>
                  </a:path>
                </a:pathLst>
              </a:custGeom>
              <a:solidFill>
                <a:srgbClr val="EBEBE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6" name="รูปแบบอิสระ: รูปร่าง 168">
                <a:extLst>
                  <a:ext uri="{FF2B5EF4-FFF2-40B4-BE49-F238E27FC236}">
                    <a16:creationId xmlns:a16="http://schemas.microsoft.com/office/drawing/2014/main" id="{6512302B-EC44-449E-8439-7356551BBFEB}"/>
                  </a:ext>
                </a:extLst>
              </p:cNvPr>
              <p:cNvSpPr/>
              <p:nvPr/>
            </p:nvSpPr>
            <p:spPr>
              <a:xfrm>
                <a:off x="3982733" y="4381018"/>
                <a:ext cx="1353275" cy="9190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2360"/>
                  <a:gd name="f7" fmla="val 118922"/>
                  <a:gd name="f8" fmla="val 23785"/>
                  <a:gd name="f9" fmla="val 118923"/>
                  <a:gd name="f10" fmla="val 1682361"/>
                  <a:gd name="f11" fmla="val 114166"/>
                  <a:gd name="f12" fmla="val 1660162"/>
                  <a:gd name="f13" fmla="val 1585"/>
                  <a:gd name="f14" fmla="+- 0 0 -90"/>
                  <a:gd name="f15" fmla="*/ f3 1 1682360"/>
                  <a:gd name="f16" fmla="*/ f4 1 11892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2360"/>
                  <a:gd name="f25" fmla="*/ f21 1 118922"/>
                  <a:gd name="f26" fmla="*/ 23785 f22 1"/>
                  <a:gd name="f27" fmla="*/ 0 f21 1"/>
                  <a:gd name="f28" fmla="*/ 0 f22 1"/>
                  <a:gd name="f29" fmla="*/ 118923 f21 1"/>
                  <a:gd name="f30" fmla="*/ 1682361 f22 1"/>
                  <a:gd name="f31" fmla="*/ 114166 f21 1"/>
                  <a:gd name="f32" fmla="*/ 1660162 f22 1"/>
                  <a:gd name="f33" fmla="*/ 1585 f21 1"/>
                  <a:gd name="f34" fmla="+- f23 0 f1"/>
                  <a:gd name="f35" fmla="*/ f26 1 1682360"/>
                  <a:gd name="f36" fmla="*/ f27 1 118922"/>
                  <a:gd name="f37" fmla="*/ f28 1 1682360"/>
                  <a:gd name="f38" fmla="*/ f29 1 118922"/>
                  <a:gd name="f39" fmla="*/ f30 1 1682360"/>
                  <a:gd name="f40" fmla="*/ f31 1 118922"/>
                  <a:gd name="f41" fmla="*/ f32 1 1682360"/>
                  <a:gd name="f42" fmla="*/ f33 1 11892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2360" h="118922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13"/>
                    </a:lnTo>
                    <a:close/>
                  </a:path>
                </a:pathLst>
              </a:custGeom>
              <a:solidFill>
                <a:srgbClr val="ECECE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7" name="รูปแบบอิสระ: รูปร่าง 169">
                <a:extLst>
                  <a:ext uri="{FF2B5EF4-FFF2-40B4-BE49-F238E27FC236}">
                    <a16:creationId xmlns:a16="http://schemas.microsoft.com/office/drawing/2014/main" id="{F921D637-5FF8-4CB1-A936-ACA517EC858B}"/>
                  </a:ext>
                </a:extLst>
              </p:cNvPr>
              <p:cNvSpPr/>
              <p:nvPr/>
            </p:nvSpPr>
            <p:spPr>
              <a:xfrm>
                <a:off x="3984004" y="4379793"/>
                <a:ext cx="1352004" cy="9313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0508"/>
                  <a:gd name="f8" fmla="val 22199"/>
                  <a:gd name="f9" fmla="val 120509"/>
                  <a:gd name="f10" fmla="val 115751"/>
                  <a:gd name="f11" fmla="val 1658576"/>
                  <a:gd name="f12" fmla="val 3171"/>
                  <a:gd name="f13" fmla="+- 0 0 -90"/>
                  <a:gd name="f14" fmla="*/ f3 1 1680775"/>
                  <a:gd name="f15" fmla="*/ f4 1 120508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0775"/>
                  <a:gd name="f24" fmla="*/ f20 1 120508"/>
                  <a:gd name="f25" fmla="*/ 22199 f21 1"/>
                  <a:gd name="f26" fmla="*/ 0 f20 1"/>
                  <a:gd name="f27" fmla="*/ 0 f21 1"/>
                  <a:gd name="f28" fmla="*/ 120509 f20 1"/>
                  <a:gd name="f29" fmla="*/ 1680775 f21 1"/>
                  <a:gd name="f30" fmla="*/ 115751 f20 1"/>
                  <a:gd name="f31" fmla="*/ 1658576 f21 1"/>
                  <a:gd name="f32" fmla="*/ 3171 f20 1"/>
                  <a:gd name="f33" fmla="+- f22 0 f1"/>
                  <a:gd name="f34" fmla="*/ f25 1 1680775"/>
                  <a:gd name="f35" fmla="*/ f26 1 120508"/>
                  <a:gd name="f36" fmla="*/ f27 1 1680775"/>
                  <a:gd name="f37" fmla="*/ f28 1 120508"/>
                  <a:gd name="f38" fmla="*/ f29 1 1680775"/>
                  <a:gd name="f39" fmla="*/ f30 1 120508"/>
                  <a:gd name="f40" fmla="*/ f31 1 1680775"/>
                  <a:gd name="f41" fmla="*/ f32 1 120508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80775" h="120508">
                    <a:moveTo>
                      <a:pt x="f8" y="f5"/>
                    </a:moveTo>
                    <a:lnTo>
                      <a:pt x="f5" y="f9"/>
                    </a:lnTo>
                    <a:lnTo>
                      <a:pt x="f6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EDEDE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8" name="รูปแบบอิสระ: รูปร่าง 170">
                <a:extLst>
                  <a:ext uri="{FF2B5EF4-FFF2-40B4-BE49-F238E27FC236}">
                    <a16:creationId xmlns:a16="http://schemas.microsoft.com/office/drawing/2014/main" id="{A68F1909-5D44-4223-A2D9-BE4E059FEC7D}"/>
                  </a:ext>
                </a:extLst>
              </p:cNvPr>
              <p:cNvSpPr/>
              <p:nvPr/>
            </p:nvSpPr>
            <p:spPr>
              <a:xfrm>
                <a:off x="3984004" y="4378567"/>
                <a:ext cx="1352004" cy="9313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0508"/>
                  <a:gd name="f8" fmla="val 22199"/>
                  <a:gd name="f9" fmla="val 120509"/>
                  <a:gd name="f10" fmla="val 115751"/>
                  <a:gd name="f11" fmla="val 1658576"/>
                  <a:gd name="f12" fmla="val 3171"/>
                  <a:gd name="f13" fmla="+- 0 0 -90"/>
                  <a:gd name="f14" fmla="*/ f3 1 1680775"/>
                  <a:gd name="f15" fmla="*/ f4 1 120508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0775"/>
                  <a:gd name="f24" fmla="*/ f20 1 120508"/>
                  <a:gd name="f25" fmla="*/ 22199 f21 1"/>
                  <a:gd name="f26" fmla="*/ 0 f20 1"/>
                  <a:gd name="f27" fmla="*/ 0 f21 1"/>
                  <a:gd name="f28" fmla="*/ 120509 f20 1"/>
                  <a:gd name="f29" fmla="*/ 1680775 f21 1"/>
                  <a:gd name="f30" fmla="*/ 115751 f20 1"/>
                  <a:gd name="f31" fmla="*/ 1658576 f21 1"/>
                  <a:gd name="f32" fmla="*/ 3171 f20 1"/>
                  <a:gd name="f33" fmla="+- f22 0 f1"/>
                  <a:gd name="f34" fmla="*/ f25 1 1680775"/>
                  <a:gd name="f35" fmla="*/ f26 1 120508"/>
                  <a:gd name="f36" fmla="*/ f27 1 1680775"/>
                  <a:gd name="f37" fmla="*/ f28 1 120508"/>
                  <a:gd name="f38" fmla="*/ f29 1 1680775"/>
                  <a:gd name="f39" fmla="*/ f30 1 120508"/>
                  <a:gd name="f40" fmla="*/ f31 1 1680775"/>
                  <a:gd name="f41" fmla="*/ f32 1 120508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80775" h="120508">
                    <a:moveTo>
                      <a:pt x="f8" y="f5"/>
                    </a:moveTo>
                    <a:lnTo>
                      <a:pt x="f5" y="f9"/>
                    </a:lnTo>
                    <a:lnTo>
                      <a:pt x="f6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EEEEE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9" name="รูปแบบอิสระ: รูปร่าง 171">
                <a:extLst>
                  <a:ext uri="{FF2B5EF4-FFF2-40B4-BE49-F238E27FC236}">
                    <a16:creationId xmlns:a16="http://schemas.microsoft.com/office/drawing/2014/main" id="{7BFD8450-0B79-49F1-AA68-F44896269D68}"/>
                  </a:ext>
                </a:extLst>
              </p:cNvPr>
              <p:cNvSpPr/>
              <p:nvPr/>
            </p:nvSpPr>
            <p:spPr>
              <a:xfrm>
                <a:off x="3984004" y="4377342"/>
                <a:ext cx="1352004" cy="9435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2094"/>
                  <a:gd name="f8" fmla="val 22199"/>
                  <a:gd name="f9" fmla="val 117337"/>
                  <a:gd name="f10" fmla="val 1658576"/>
                  <a:gd name="f11" fmla="val 3171"/>
                  <a:gd name="f12" fmla="+- 0 0 -90"/>
                  <a:gd name="f13" fmla="*/ f3 1 1680775"/>
                  <a:gd name="f14" fmla="*/ f4 1 122094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0775"/>
                  <a:gd name="f23" fmla="*/ f19 1 122094"/>
                  <a:gd name="f24" fmla="*/ 22199 f20 1"/>
                  <a:gd name="f25" fmla="*/ 0 f19 1"/>
                  <a:gd name="f26" fmla="*/ 0 f20 1"/>
                  <a:gd name="f27" fmla="*/ 122094 f19 1"/>
                  <a:gd name="f28" fmla="*/ 1680775 f20 1"/>
                  <a:gd name="f29" fmla="*/ 117337 f19 1"/>
                  <a:gd name="f30" fmla="*/ 1658576 f20 1"/>
                  <a:gd name="f31" fmla="*/ 3171 f19 1"/>
                  <a:gd name="f32" fmla="+- f21 0 f1"/>
                  <a:gd name="f33" fmla="*/ f24 1 1680775"/>
                  <a:gd name="f34" fmla="*/ f25 1 122094"/>
                  <a:gd name="f35" fmla="*/ f26 1 1680775"/>
                  <a:gd name="f36" fmla="*/ f27 1 122094"/>
                  <a:gd name="f37" fmla="*/ f28 1 1680775"/>
                  <a:gd name="f38" fmla="*/ f29 1 122094"/>
                  <a:gd name="f39" fmla="*/ f30 1 1680775"/>
                  <a:gd name="f40" fmla="*/ f31 1 122094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0775" h="122094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EFEFE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0" name="รูปแบบอิสระ: รูปร่าง 172">
                <a:extLst>
                  <a:ext uri="{FF2B5EF4-FFF2-40B4-BE49-F238E27FC236}">
                    <a16:creationId xmlns:a16="http://schemas.microsoft.com/office/drawing/2014/main" id="{5A6D7C64-AF09-46F5-BD17-F70D404B1B05}"/>
                  </a:ext>
                </a:extLst>
              </p:cNvPr>
              <p:cNvSpPr/>
              <p:nvPr/>
            </p:nvSpPr>
            <p:spPr>
              <a:xfrm>
                <a:off x="3984004" y="4377342"/>
                <a:ext cx="1352004" cy="9435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2094"/>
                  <a:gd name="f8" fmla="val 23785"/>
                  <a:gd name="f9" fmla="val 115752"/>
                  <a:gd name="f10" fmla="val 1658576"/>
                  <a:gd name="f11" fmla="val 3171"/>
                  <a:gd name="f12" fmla="+- 0 0 -90"/>
                  <a:gd name="f13" fmla="*/ f3 1 1680775"/>
                  <a:gd name="f14" fmla="*/ f4 1 122094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0775"/>
                  <a:gd name="f23" fmla="*/ f19 1 122094"/>
                  <a:gd name="f24" fmla="*/ 23785 f20 1"/>
                  <a:gd name="f25" fmla="*/ 0 f19 1"/>
                  <a:gd name="f26" fmla="*/ 0 f20 1"/>
                  <a:gd name="f27" fmla="*/ 122094 f19 1"/>
                  <a:gd name="f28" fmla="*/ 1680775 f20 1"/>
                  <a:gd name="f29" fmla="*/ 115752 f19 1"/>
                  <a:gd name="f30" fmla="*/ 1658576 f20 1"/>
                  <a:gd name="f31" fmla="*/ 3171 f19 1"/>
                  <a:gd name="f32" fmla="+- f21 0 f1"/>
                  <a:gd name="f33" fmla="*/ f24 1 1680775"/>
                  <a:gd name="f34" fmla="*/ f25 1 122094"/>
                  <a:gd name="f35" fmla="*/ f26 1 1680775"/>
                  <a:gd name="f36" fmla="*/ f27 1 122094"/>
                  <a:gd name="f37" fmla="*/ f28 1 1680775"/>
                  <a:gd name="f38" fmla="*/ f29 1 122094"/>
                  <a:gd name="f39" fmla="*/ f30 1 1680775"/>
                  <a:gd name="f40" fmla="*/ f31 1 122094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0775" h="122094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F0F0F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1" name="รูปแบบอิสระ: รูปร่าง 173">
                <a:extLst>
                  <a:ext uri="{FF2B5EF4-FFF2-40B4-BE49-F238E27FC236}">
                    <a16:creationId xmlns:a16="http://schemas.microsoft.com/office/drawing/2014/main" id="{F0F5DC8A-EFB7-4B13-ABAA-988A0B2407E1}"/>
                  </a:ext>
                </a:extLst>
              </p:cNvPr>
              <p:cNvSpPr/>
              <p:nvPr/>
            </p:nvSpPr>
            <p:spPr>
              <a:xfrm>
                <a:off x="3984004" y="4376117"/>
                <a:ext cx="1352004" cy="9435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2094"/>
                  <a:gd name="f8" fmla="val 23785"/>
                  <a:gd name="f9" fmla="val 117338"/>
                  <a:gd name="f10" fmla="val 1658576"/>
                  <a:gd name="f11" fmla="val 3171"/>
                  <a:gd name="f12" fmla="+- 0 0 -90"/>
                  <a:gd name="f13" fmla="*/ f3 1 1680775"/>
                  <a:gd name="f14" fmla="*/ f4 1 122094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0775"/>
                  <a:gd name="f23" fmla="*/ f19 1 122094"/>
                  <a:gd name="f24" fmla="*/ 23785 f20 1"/>
                  <a:gd name="f25" fmla="*/ 0 f19 1"/>
                  <a:gd name="f26" fmla="*/ 0 f20 1"/>
                  <a:gd name="f27" fmla="*/ 122094 f19 1"/>
                  <a:gd name="f28" fmla="*/ 1680775 f20 1"/>
                  <a:gd name="f29" fmla="*/ 117338 f19 1"/>
                  <a:gd name="f30" fmla="*/ 1658576 f20 1"/>
                  <a:gd name="f31" fmla="*/ 3171 f19 1"/>
                  <a:gd name="f32" fmla="+- f21 0 f1"/>
                  <a:gd name="f33" fmla="*/ f24 1 1680775"/>
                  <a:gd name="f34" fmla="*/ f25 1 122094"/>
                  <a:gd name="f35" fmla="*/ f26 1 1680775"/>
                  <a:gd name="f36" fmla="*/ f27 1 122094"/>
                  <a:gd name="f37" fmla="*/ f28 1 1680775"/>
                  <a:gd name="f38" fmla="*/ f29 1 122094"/>
                  <a:gd name="f39" fmla="*/ f30 1 1680775"/>
                  <a:gd name="f40" fmla="*/ f31 1 122094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0775" h="122094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F1F1F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2" name="รูปแบบอิสระ: รูปร่าง 174">
                <a:extLst>
                  <a:ext uri="{FF2B5EF4-FFF2-40B4-BE49-F238E27FC236}">
                    <a16:creationId xmlns:a16="http://schemas.microsoft.com/office/drawing/2014/main" id="{1564494D-DA14-4423-BFF7-33C6B829E6D4}"/>
                  </a:ext>
                </a:extLst>
              </p:cNvPr>
              <p:cNvSpPr/>
              <p:nvPr/>
            </p:nvSpPr>
            <p:spPr>
              <a:xfrm>
                <a:off x="3984004" y="4374891"/>
                <a:ext cx="1352004" cy="9558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3679"/>
                  <a:gd name="f8" fmla="val 23785"/>
                  <a:gd name="f9" fmla="val 117337"/>
                  <a:gd name="f10" fmla="val 1658576"/>
                  <a:gd name="f11" fmla="val 3171"/>
                  <a:gd name="f12" fmla="+- 0 0 -90"/>
                  <a:gd name="f13" fmla="*/ f3 1 1680775"/>
                  <a:gd name="f14" fmla="*/ f4 1 123679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0775"/>
                  <a:gd name="f23" fmla="*/ f19 1 123679"/>
                  <a:gd name="f24" fmla="*/ 23785 f20 1"/>
                  <a:gd name="f25" fmla="*/ 0 f19 1"/>
                  <a:gd name="f26" fmla="*/ 0 f20 1"/>
                  <a:gd name="f27" fmla="*/ 123679 f19 1"/>
                  <a:gd name="f28" fmla="*/ 1680775 f20 1"/>
                  <a:gd name="f29" fmla="*/ 117337 f19 1"/>
                  <a:gd name="f30" fmla="*/ 1658576 f20 1"/>
                  <a:gd name="f31" fmla="*/ 3171 f19 1"/>
                  <a:gd name="f32" fmla="+- f21 0 f1"/>
                  <a:gd name="f33" fmla="*/ f24 1 1680775"/>
                  <a:gd name="f34" fmla="*/ f25 1 123679"/>
                  <a:gd name="f35" fmla="*/ f26 1 1680775"/>
                  <a:gd name="f36" fmla="*/ f27 1 123679"/>
                  <a:gd name="f37" fmla="*/ f28 1 1680775"/>
                  <a:gd name="f38" fmla="*/ f29 1 123679"/>
                  <a:gd name="f39" fmla="*/ f30 1 1680775"/>
                  <a:gd name="f40" fmla="*/ f31 1 123679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0775" h="123679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F2F2F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3" name="รูปแบบอิสระ: รูปร่าง 175">
                <a:extLst>
                  <a:ext uri="{FF2B5EF4-FFF2-40B4-BE49-F238E27FC236}">
                    <a16:creationId xmlns:a16="http://schemas.microsoft.com/office/drawing/2014/main" id="{66A422E3-96AA-4696-9B11-2F44299E7118}"/>
                  </a:ext>
                </a:extLst>
              </p:cNvPr>
              <p:cNvSpPr/>
              <p:nvPr/>
            </p:nvSpPr>
            <p:spPr>
              <a:xfrm>
                <a:off x="3984004" y="4373666"/>
                <a:ext cx="1350733" cy="9558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79189"/>
                  <a:gd name="f7" fmla="val 123679"/>
                  <a:gd name="f8" fmla="val 23785"/>
                  <a:gd name="f9" fmla="val 1679190"/>
                  <a:gd name="f10" fmla="val 118923"/>
                  <a:gd name="f11" fmla="val 1658576"/>
                  <a:gd name="f12" fmla="val 4757"/>
                  <a:gd name="f13" fmla="+- 0 0 -90"/>
                  <a:gd name="f14" fmla="*/ f3 1 1679189"/>
                  <a:gd name="f15" fmla="*/ f4 1 12367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79189"/>
                  <a:gd name="f24" fmla="*/ f20 1 123679"/>
                  <a:gd name="f25" fmla="*/ 23785 f21 1"/>
                  <a:gd name="f26" fmla="*/ 0 f20 1"/>
                  <a:gd name="f27" fmla="*/ 0 f21 1"/>
                  <a:gd name="f28" fmla="*/ 123679 f20 1"/>
                  <a:gd name="f29" fmla="*/ 1679190 f21 1"/>
                  <a:gd name="f30" fmla="*/ 118923 f20 1"/>
                  <a:gd name="f31" fmla="*/ 1658576 f21 1"/>
                  <a:gd name="f32" fmla="*/ 4757 f20 1"/>
                  <a:gd name="f33" fmla="+- f22 0 f1"/>
                  <a:gd name="f34" fmla="*/ f25 1 1679189"/>
                  <a:gd name="f35" fmla="*/ f26 1 123679"/>
                  <a:gd name="f36" fmla="*/ f27 1 1679189"/>
                  <a:gd name="f37" fmla="*/ f28 1 123679"/>
                  <a:gd name="f38" fmla="*/ f29 1 1679189"/>
                  <a:gd name="f39" fmla="*/ f30 1 123679"/>
                  <a:gd name="f40" fmla="*/ f31 1 1679189"/>
                  <a:gd name="f41" fmla="*/ f32 1 12367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79189" h="123679">
                    <a:moveTo>
                      <a:pt x="f8" y="f5"/>
                    </a:moveTo>
                    <a:lnTo>
                      <a:pt x="f5" y="f7"/>
                    </a:lnTo>
                    <a:lnTo>
                      <a:pt x="f9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F3F3F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4" name="รูปแบบอิสระ: รูปร่าง 176">
                <a:extLst>
                  <a:ext uri="{FF2B5EF4-FFF2-40B4-BE49-F238E27FC236}">
                    <a16:creationId xmlns:a16="http://schemas.microsoft.com/office/drawing/2014/main" id="{CF32F95D-A4D0-48DB-ABD4-00AD3E85B727}"/>
                  </a:ext>
                </a:extLst>
              </p:cNvPr>
              <p:cNvSpPr/>
              <p:nvPr/>
            </p:nvSpPr>
            <p:spPr>
              <a:xfrm>
                <a:off x="3984004" y="4373666"/>
                <a:ext cx="1350733" cy="9558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79189"/>
                  <a:gd name="f7" fmla="val 123679"/>
                  <a:gd name="f8" fmla="val 23785"/>
                  <a:gd name="f9" fmla="val 1679190"/>
                  <a:gd name="f10" fmla="val 117337"/>
                  <a:gd name="f11" fmla="val 1658576"/>
                  <a:gd name="f12" fmla="val 3171"/>
                  <a:gd name="f13" fmla="+- 0 0 -90"/>
                  <a:gd name="f14" fmla="*/ f3 1 1679189"/>
                  <a:gd name="f15" fmla="*/ f4 1 12367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79189"/>
                  <a:gd name="f24" fmla="*/ f20 1 123679"/>
                  <a:gd name="f25" fmla="*/ 23785 f21 1"/>
                  <a:gd name="f26" fmla="*/ 0 f20 1"/>
                  <a:gd name="f27" fmla="*/ 0 f21 1"/>
                  <a:gd name="f28" fmla="*/ 123679 f20 1"/>
                  <a:gd name="f29" fmla="*/ 1679190 f21 1"/>
                  <a:gd name="f30" fmla="*/ 117337 f20 1"/>
                  <a:gd name="f31" fmla="*/ 1658576 f21 1"/>
                  <a:gd name="f32" fmla="*/ 3171 f20 1"/>
                  <a:gd name="f33" fmla="+- f22 0 f1"/>
                  <a:gd name="f34" fmla="*/ f25 1 1679189"/>
                  <a:gd name="f35" fmla="*/ f26 1 123679"/>
                  <a:gd name="f36" fmla="*/ f27 1 1679189"/>
                  <a:gd name="f37" fmla="*/ f28 1 123679"/>
                  <a:gd name="f38" fmla="*/ f29 1 1679189"/>
                  <a:gd name="f39" fmla="*/ f30 1 123679"/>
                  <a:gd name="f40" fmla="*/ f31 1 1679189"/>
                  <a:gd name="f41" fmla="*/ f32 1 12367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79189" h="123679">
                    <a:moveTo>
                      <a:pt x="f8" y="f5"/>
                    </a:moveTo>
                    <a:lnTo>
                      <a:pt x="f5" y="f7"/>
                    </a:lnTo>
                    <a:lnTo>
                      <a:pt x="f9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F4F4F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5" name="รูปแบบอิสระ: รูปร่าง 177">
                <a:extLst>
                  <a:ext uri="{FF2B5EF4-FFF2-40B4-BE49-F238E27FC236}">
                    <a16:creationId xmlns:a16="http://schemas.microsoft.com/office/drawing/2014/main" id="{BB9F2B47-98CB-4C37-9F08-503A49C7A2E8}"/>
                  </a:ext>
                </a:extLst>
              </p:cNvPr>
              <p:cNvSpPr/>
              <p:nvPr/>
            </p:nvSpPr>
            <p:spPr>
              <a:xfrm>
                <a:off x="3984004" y="4372441"/>
                <a:ext cx="1350733" cy="9558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79189"/>
                  <a:gd name="f7" fmla="val 123679"/>
                  <a:gd name="f8" fmla="val 23785"/>
                  <a:gd name="f9" fmla="val 1679190"/>
                  <a:gd name="f10" fmla="val 118923"/>
                  <a:gd name="f11" fmla="val 1658576"/>
                  <a:gd name="f12" fmla="val 4757"/>
                  <a:gd name="f13" fmla="+- 0 0 -90"/>
                  <a:gd name="f14" fmla="*/ f3 1 1679189"/>
                  <a:gd name="f15" fmla="*/ f4 1 12367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79189"/>
                  <a:gd name="f24" fmla="*/ f20 1 123679"/>
                  <a:gd name="f25" fmla="*/ 23785 f21 1"/>
                  <a:gd name="f26" fmla="*/ 0 f20 1"/>
                  <a:gd name="f27" fmla="*/ 0 f21 1"/>
                  <a:gd name="f28" fmla="*/ 123679 f20 1"/>
                  <a:gd name="f29" fmla="*/ 1679190 f21 1"/>
                  <a:gd name="f30" fmla="*/ 118923 f20 1"/>
                  <a:gd name="f31" fmla="*/ 1658576 f21 1"/>
                  <a:gd name="f32" fmla="*/ 4757 f20 1"/>
                  <a:gd name="f33" fmla="+- f22 0 f1"/>
                  <a:gd name="f34" fmla="*/ f25 1 1679189"/>
                  <a:gd name="f35" fmla="*/ f26 1 123679"/>
                  <a:gd name="f36" fmla="*/ f27 1 1679189"/>
                  <a:gd name="f37" fmla="*/ f28 1 123679"/>
                  <a:gd name="f38" fmla="*/ f29 1 1679189"/>
                  <a:gd name="f39" fmla="*/ f30 1 123679"/>
                  <a:gd name="f40" fmla="*/ f31 1 1679189"/>
                  <a:gd name="f41" fmla="*/ f32 1 12367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79189" h="123679">
                    <a:moveTo>
                      <a:pt x="f8" y="f5"/>
                    </a:moveTo>
                    <a:lnTo>
                      <a:pt x="f5" y="f7"/>
                    </a:lnTo>
                    <a:lnTo>
                      <a:pt x="f9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F5F5F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6" name="รูปแบบอิสระ: รูปร่าง 178">
                <a:extLst>
                  <a:ext uri="{FF2B5EF4-FFF2-40B4-BE49-F238E27FC236}">
                    <a16:creationId xmlns:a16="http://schemas.microsoft.com/office/drawing/2014/main" id="{C93314B8-6734-42E4-9AD5-FF77C52E2AE5}"/>
                  </a:ext>
                </a:extLst>
              </p:cNvPr>
              <p:cNvSpPr/>
              <p:nvPr/>
            </p:nvSpPr>
            <p:spPr>
              <a:xfrm>
                <a:off x="3984004" y="4371216"/>
                <a:ext cx="1350733" cy="9680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79189"/>
                  <a:gd name="f7" fmla="val 125265"/>
                  <a:gd name="f8" fmla="val 23785"/>
                  <a:gd name="f9" fmla="val 1679190"/>
                  <a:gd name="f10" fmla="val 118923"/>
                  <a:gd name="f11" fmla="val 1658576"/>
                  <a:gd name="f12" fmla="val 4757"/>
                  <a:gd name="f13" fmla="+- 0 0 -90"/>
                  <a:gd name="f14" fmla="*/ f3 1 1679189"/>
                  <a:gd name="f15" fmla="*/ f4 1 12526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79189"/>
                  <a:gd name="f24" fmla="*/ f20 1 125265"/>
                  <a:gd name="f25" fmla="*/ 23785 f21 1"/>
                  <a:gd name="f26" fmla="*/ 0 f20 1"/>
                  <a:gd name="f27" fmla="*/ 0 f21 1"/>
                  <a:gd name="f28" fmla="*/ 125265 f20 1"/>
                  <a:gd name="f29" fmla="*/ 1679190 f21 1"/>
                  <a:gd name="f30" fmla="*/ 118923 f20 1"/>
                  <a:gd name="f31" fmla="*/ 1658576 f21 1"/>
                  <a:gd name="f32" fmla="*/ 4757 f20 1"/>
                  <a:gd name="f33" fmla="+- f22 0 f1"/>
                  <a:gd name="f34" fmla="*/ f25 1 1679189"/>
                  <a:gd name="f35" fmla="*/ f26 1 125265"/>
                  <a:gd name="f36" fmla="*/ f27 1 1679189"/>
                  <a:gd name="f37" fmla="*/ f28 1 125265"/>
                  <a:gd name="f38" fmla="*/ f29 1 1679189"/>
                  <a:gd name="f39" fmla="*/ f30 1 125265"/>
                  <a:gd name="f40" fmla="*/ f31 1 1679189"/>
                  <a:gd name="f41" fmla="*/ f32 1 12526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79189" h="125265">
                    <a:moveTo>
                      <a:pt x="f8" y="f5"/>
                    </a:moveTo>
                    <a:lnTo>
                      <a:pt x="f5" y="f7"/>
                    </a:lnTo>
                    <a:lnTo>
                      <a:pt x="f9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F6F6F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</p:grpSp>
        <p:sp>
          <p:nvSpPr>
            <p:cNvPr id="147" name="รูปแบบอิสระ: รูปร่าง 179">
              <a:extLst>
                <a:ext uri="{FF2B5EF4-FFF2-40B4-BE49-F238E27FC236}">
                  <a16:creationId xmlns:a16="http://schemas.microsoft.com/office/drawing/2014/main" id="{958F006E-E899-48D4-8412-5BB9E2F2A8F7}"/>
                </a:ext>
              </a:extLst>
            </p:cNvPr>
            <p:cNvSpPr/>
            <p:nvPr/>
          </p:nvSpPr>
          <p:spPr>
            <a:xfrm>
              <a:off x="3804160" y="4496205"/>
              <a:ext cx="1710659" cy="7719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6646"/>
                <a:gd name="f7" fmla="val 99894"/>
                <a:gd name="f8" fmla="val 2116825"/>
                <a:gd name="f9" fmla="val 36469"/>
                <a:gd name="f10" fmla="val 1910693"/>
                <a:gd name="f11" fmla="val 217232"/>
                <a:gd name="f12" fmla="val 11099"/>
                <a:gd name="f13" fmla="val 4757"/>
                <a:gd name="f14" fmla="val 38055"/>
                <a:gd name="f15" fmla="val 42812"/>
                <a:gd name="f16" fmla="val 49155"/>
                <a:gd name="f17" fmla="val 90381"/>
                <a:gd name="f18" fmla="val 95138"/>
                <a:gd name="f19" fmla="val 99895"/>
                <a:gd name="f20" fmla="val 9514"/>
                <a:gd name="f21" fmla="val 2121582"/>
                <a:gd name="f22" fmla="val 2126339"/>
                <a:gd name="f23" fmla="val 2127925"/>
                <a:gd name="f24" fmla="val 2123168"/>
                <a:gd name="f25" fmla="+- 0 0 -90"/>
                <a:gd name="f26" fmla="*/ f3 1 2126646"/>
                <a:gd name="f27" fmla="*/ f4 1 99894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126646"/>
                <a:gd name="f36" fmla="*/ f32 1 99894"/>
                <a:gd name="f37" fmla="*/ 2116825 f33 1"/>
                <a:gd name="f38" fmla="*/ 36469 f32 1"/>
                <a:gd name="f39" fmla="*/ 1910693 f33 1"/>
                <a:gd name="f40" fmla="*/ 0 f32 1"/>
                <a:gd name="f41" fmla="*/ 217232 f33 1"/>
                <a:gd name="f42" fmla="*/ 11099 f33 1"/>
                <a:gd name="f43" fmla="*/ 0 f33 1"/>
                <a:gd name="f44" fmla="*/ 49155 f32 1"/>
                <a:gd name="f45" fmla="*/ 90381 f32 1"/>
                <a:gd name="f46" fmla="*/ 9514 f33 1"/>
                <a:gd name="f47" fmla="*/ 99895 f32 1"/>
                <a:gd name="f48" fmla="*/ 2126339 f33 1"/>
                <a:gd name="f49" fmla="+- f34 0 f1"/>
                <a:gd name="f50" fmla="*/ f37 1 2126646"/>
                <a:gd name="f51" fmla="*/ f38 1 99894"/>
                <a:gd name="f52" fmla="*/ f39 1 2126646"/>
                <a:gd name="f53" fmla="*/ f40 1 99894"/>
                <a:gd name="f54" fmla="*/ f41 1 2126646"/>
                <a:gd name="f55" fmla="*/ f42 1 2126646"/>
                <a:gd name="f56" fmla="*/ f43 1 2126646"/>
                <a:gd name="f57" fmla="*/ f44 1 99894"/>
                <a:gd name="f58" fmla="*/ f45 1 99894"/>
                <a:gd name="f59" fmla="*/ f46 1 2126646"/>
                <a:gd name="f60" fmla="*/ f47 1 99894"/>
                <a:gd name="f61" fmla="*/ f48 1 2126646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5"/>
                <a:gd name="f69" fmla="*/ f53 1 f36"/>
                <a:gd name="f70" fmla="*/ f54 1 f35"/>
                <a:gd name="f71" fmla="*/ f55 1 f35"/>
                <a:gd name="f72" fmla="*/ f56 1 f35"/>
                <a:gd name="f73" fmla="*/ f57 1 f36"/>
                <a:gd name="f74" fmla="*/ f58 1 f36"/>
                <a:gd name="f75" fmla="*/ f59 1 f35"/>
                <a:gd name="f76" fmla="*/ f60 1 f36"/>
                <a:gd name="f77" fmla="*/ f61 1 f35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6 1"/>
                <a:gd name="f85" fmla="*/ f69 f27 1"/>
                <a:gd name="f86" fmla="*/ f70 f26 1"/>
                <a:gd name="f87" fmla="*/ f71 f26 1"/>
                <a:gd name="f88" fmla="*/ f72 f26 1"/>
                <a:gd name="f89" fmla="*/ f73 f27 1"/>
                <a:gd name="f90" fmla="*/ f74 f27 1"/>
                <a:gd name="f91" fmla="*/ f75 f26 1"/>
                <a:gd name="f92" fmla="*/ f76 f27 1"/>
                <a:gd name="f93" fmla="*/ f7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4" y="f85"/>
                </a:cxn>
                <a:cxn ang="f49">
                  <a:pos x="f86" y="f85"/>
                </a:cxn>
                <a:cxn ang="f49">
                  <a:pos x="f87" y="f83"/>
                </a:cxn>
                <a:cxn ang="f49">
                  <a:pos x="f88" y="f89"/>
                </a:cxn>
                <a:cxn ang="f49">
                  <a:pos x="f88" y="f90"/>
                </a:cxn>
                <a:cxn ang="f49">
                  <a:pos x="f91" y="f92"/>
                </a:cxn>
                <a:cxn ang="f49">
                  <a:pos x="f82" y="f92"/>
                </a:cxn>
                <a:cxn ang="f49">
                  <a:pos x="f93" y="f90"/>
                </a:cxn>
                <a:cxn ang="f49">
                  <a:pos x="f93" y="f89"/>
                </a:cxn>
                <a:cxn ang="f49">
                  <a:pos x="f82" y="f83"/>
                </a:cxn>
              </a:cxnLst>
              <a:rect l="f78" t="f81" r="f79" b="f80"/>
              <a:pathLst>
                <a:path w="2126646" h="99894">
                  <a:moveTo>
                    <a:pt x="f8" y="f9"/>
                  </a:moveTo>
                  <a:lnTo>
                    <a:pt x="f10" y="f5"/>
                  </a:lnTo>
                  <a:lnTo>
                    <a:pt x="f11" y="f5"/>
                  </a:lnTo>
                  <a:lnTo>
                    <a:pt x="f12" y="f9"/>
                  </a:lnTo>
                  <a:cubicBezTo>
                    <a:pt x="f13" y="f14"/>
                    <a:pt x="f5" y="f15"/>
                    <a:pt x="f5" y="f16"/>
                  </a:cubicBezTo>
                  <a:lnTo>
                    <a:pt x="f5" y="f17"/>
                  </a:lnTo>
                  <a:cubicBezTo>
                    <a:pt x="f5" y="f18"/>
                    <a:pt x="f13" y="f19"/>
                    <a:pt x="f20" y="f19"/>
                  </a:cubicBezTo>
                  <a:lnTo>
                    <a:pt x="f8" y="f19"/>
                  </a:lnTo>
                  <a:cubicBezTo>
                    <a:pt x="f21" y="f19"/>
                    <a:pt x="f22" y="f18"/>
                    <a:pt x="f22" y="f17"/>
                  </a:cubicBezTo>
                  <a:lnTo>
                    <a:pt x="f22" y="f16"/>
                  </a:lnTo>
                  <a:cubicBezTo>
                    <a:pt x="f23" y="f15"/>
                    <a:pt x="f24" y="f9"/>
                    <a:pt x="f8" y="f9"/>
                  </a:cubicBezTo>
                  <a:close/>
                </a:path>
              </a:pathLst>
            </a:custGeom>
            <a:solidFill>
              <a:srgbClr val="F6F3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6958DF"/>
                </a:solidFill>
                <a:uFillTx/>
                <a:latin typeface="Mitr Light"/>
                <a:cs typeface="Mitr Light"/>
              </a:endParaRPr>
            </a:p>
          </p:txBody>
        </p:sp>
        <p:grpSp>
          <p:nvGrpSpPr>
            <p:cNvPr id="148" name="กราฟิก 25">
              <a:extLst>
                <a:ext uri="{FF2B5EF4-FFF2-40B4-BE49-F238E27FC236}">
                  <a16:creationId xmlns:a16="http://schemas.microsoft.com/office/drawing/2014/main" id="{59523C43-8ECC-48AD-A7B1-325DB8A7AD2B}"/>
                </a:ext>
              </a:extLst>
            </p:cNvPr>
            <p:cNvGrpSpPr/>
            <p:nvPr/>
          </p:nvGrpSpPr>
          <p:grpSpPr>
            <a:xfrm>
              <a:off x="3804160" y="4496205"/>
              <a:ext cx="1711683" cy="77193"/>
              <a:chOff x="3804160" y="4496205"/>
              <a:chExt cx="1711683" cy="77193"/>
            </a:xfrm>
          </p:grpSpPr>
          <p:sp>
            <p:nvSpPr>
              <p:cNvPr id="149" name="รูปแบบอิสระ: รูปร่าง 181">
                <a:extLst>
                  <a:ext uri="{FF2B5EF4-FFF2-40B4-BE49-F238E27FC236}">
                    <a16:creationId xmlns:a16="http://schemas.microsoft.com/office/drawing/2014/main" id="{8776C9F7-C8B9-485D-9E7E-F5D1562043BB}"/>
                  </a:ext>
                </a:extLst>
              </p:cNvPr>
              <p:cNvSpPr/>
              <p:nvPr/>
            </p:nvSpPr>
            <p:spPr>
              <a:xfrm>
                <a:off x="3855183" y="4496205"/>
                <a:ext cx="1608374" cy="2083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999488"/>
                  <a:gd name="f7" fmla="val 26955"/>
                  <a:gd name="f8" fmla="val 26956"/>
                  <a:gd name="f9" fmla="val 1847267"/>
                  <a:gd name="f10" fmla="val 153807"/>
                  <a:gd name="f11" fmla="+- 0 0 -90"/>
                  <a:gd name="f12" fmla="*/ f3 1 1999488"/>
                  <a:gd name="f13" fmla="*/ f4 1 26955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999488"/>
                  <a:gd name="f22" fmla="*/ f18 1 26955"/>
                  <a:gd name="f23" fmla="*/ 1999488 f19 1"/>
                  <a:gd name="f24" fmla="*/ 26956 f18 1"/>
                  <a:gd name="f25" fmla="*/ 1847267 f19 1"/>
                  <a:gd name="f26" fmla="*/ 0 f18 1"/>
                  <a:gd name="f27" fmla="*/ 153807 f19 1"/>
                  <a:gd name="f28" fmla="*/ 0 f19 1"/>
                  <a:gd name="f29" fmla="+- f20 0 f1"/>
                  <a:gd name="f30" fmla="*/ f23 1 1999488"/>
                  <a:gd name="f31" fmla="*/ f24 1 26955"/>
                  <a:gd name="f32" fmla="*/ f25 1 1999488"/>
                  <a:gd name="f33" fmla="*/ f26 1 26955"/>
                  <a:gd name="f34" fmla="*/ f27 1 1999488"/>
                  <a:gd name="f35" fmla="*/ f28 1 1999488"/>
                  <a:gd name="f36" fmla="*/ f14 1 f21"/>
                  <a:gd name="f37" fmla="*/ f15 1 f21"/>
                  <a:gd name="f38" fmla="*/ f14 1 f22"/>
                  <a:gd name="f39" fmla="*/ f16 1 f22"/>
                  <a:gd name="f40" fmla="*/ f30 1 f21"/>
                  <a:gd name="f41" fmla="*/ f31 1 f22"/>
                  <a:gd name="f42" fmla="*/ f32 1 f21"/>
                  <a:gd name="f43" fmla="*/ f33 1 f22"/>
                  <a:gd name="f44" fmla="*/ f34 1 f21"/>
                  <a:gd name="f45" fmla="*/ f35 1 f21"/>
                  <a:gd name="f46" fmla="*/ f36 f12 1"/>
                  <a:gd name="f47" fmla="*/ f37 f12 1"/>
                  <a:gd name="f48" fmla="*/ f39 f13 1"/>
                  <a:gd name="f49" fmla="*/ f38 f13 1"/>
                  <a:gd name="f50" fmla="*/ f40 f12 1"/>
                  <a:gd name="f51" fmla="*/ f41 f13 1"/>
                  <a:gd name="f52" fmla="*/ f42 f12 1"/>
                  <a:gd name="f53" fmla="*/ f43 f13 1"/>
                  <a:gd name="f54" fmla="*/ f44 f12 1"/>
                  <a:gd name="f55" fmla="*/ f45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50" y="f51"/>
                  </a:cxn>
                  <a:cxn ang="f29">
                    <a:pos x="f52" y="f53"/>
                  </a:cxn>
                  <a:cxn ang="f29">
                    <a:pos x="f54" y="f53"/>
                  </a:cxn>
                  <a:cxn ang="f29">
                    <a:pos x="f55" y="f51"/>
                  </a:cxn>
                </a:cxnLst>
                <a:rect l="f46" t="f49" r="f47" b="f48"/>
                <a:pathLst>
                  <a:path w="1999488" h="2695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8"/>
                    </a:lnTo>
                    <a:close/>
                  </a:path>
                </a:pathLst>
              </a:custGeom>
              <a:solidFill>
                <a:srgbClr val="BEBCB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0" name="รูปแบบอิสระ: รูปร่าง 182">
                <a:extLst>
                  <a:ext uri="{FF2B5EF4-FFF2-40B4-BE49-F238E27FC236}">
                    <a16:creationId xmlns:a16="http://schemas.microsoft.com/office/drawing/2014/main" id="{C5367F12-655D-40EF-9809-6322F90490B9}"/>
                  </a:ext>
                </a:extLst>
              </p:cNvPr>
              <p:cNvSpPr/>
              <p:nvPr/>
            </p:nvSpPr>
            <p:spPr>
              <a:xfrm>
                <a:off x="3855183" y="4496205"/>
                <a:ext cx="1609645" cy="2083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01073"/>
                  <a:gd name="f7" fmla="val 26955"/>
                  <a:gd name="f8" fmla="val 150636"/>
                  <a:gd name="f9" fmla="val 103066"/>
                  <a:gd name="f10" fmla="val 7928"/>
                  <a:gd name="f11" fmla="val 26956"/>
                  <a:gd name="f12" fmla="val 12685"/>
                  <a:gd name="f13" fmla="val 2001074"/>
                  <a:gd name="f14" fmla="val 1898007"/>
                  <a:gd name="f15" fmla="val 1852024"/>
                  <a:gd name="f16" fmla="val 1850438"/>
                  <a:gd name="f17" fmla="val 1836168"/>
                  <a:gd name="f18" fmla="+- 0 0 -90"/>
                  <a:gd name="f19" fmla="*/ f3 1 2001073"/>
                  <a:gd name="f20" fmla="*/ f4 1 26955"/>
                  <a:gd name="f21" fmla="val f5"/>
                  <a:gd name="f22" fmla="val f6"/>
                  <a:gd name="f23" fmla="val f7"/>
                  <a:gd name="f24" fmla="*/ f18 f0 1"/>
                  <a:gd name="f25" fmla="+- f23 0 f21"/>
                  <a:gd name="f26" fmla="+- f22 0 f21"/>
                  <a:gd name="f27" fmla="*/ f24 1 f2"/>
                  <a:gd name="f28" fmla="*/ f26 1 2001073"/>
                  <a:gd name="f29" fmla="*/ f25 1 26955"/>
                  <a:gd name="f30" fmla="*/ 150636 f26 1"/>
                  <a:gd name="f31" fmla="*/ 0 f25 1"/>
                  <a:gd name="f32" fmla="*/ 103066 f26 1"/>
                  <a:gd name="f33" fmla="*/ 7928 f25 1"/>
                  <a:gd name="f34" fmla="*/ 0 f26 1"/>
                  <a:gd name="f35" fmla="*/ 26956 f25 1"/>
                  <a:gd name="f36" fmla="*/ 12685 f26 1"/>
                  <a:gd name="f37" fmla="*/ 2001074 f26 1"/>
                  <a:gd name="f38" fmla="*/ 1898007 f26 1"/>
                  <a:gd name="f39" fmla="*/ 1850438 f26 1"/>
                  <a:gd name="f40" fmla="*/ 1836168 f26 1"/>
                  <a:gd name="f41" fmla="+- f27 0 f1"/>
                  <a:gd name="f42" fmla="*/ f30 1 2001073"/>
                  <a:gd name="f43" fmla="*/ f31 1 26955"/>
                  <a:gd name="f44" fmla="*/ f32 1 2001073"/>
                  <a:gd name="f45" fmla="*/ f33 1 26955"/>
                  <a:gd name="f46" fmla="*/ f34 1 2001073"/>
                  <a:gd name="f47" fmla="*/ f35 1 26955"/>
                  <a:gd name="f48" fmla="*/ f36 1 2001073"/>
                  <a:gd name="f49" fmla="*/ f37 1 2001073"/>
                  <a:gd name="f50" fmla="*/ f38 1 2001073"/>
                  <a:gd name="f51" fmla="*/ f39 1 2001073"/>
                  <a:gd name="f52" fmla="*/ f40 1 2001073"/>
                  <a:gd name="f53" fmla="*/ f21 1 f28"/>
                  <a:gd name="f54" fmla="*/ f22 1 f28"/>
                  <a:gd name="f55" fmla="*/ f21 1 f29"/>
                  <a:gd name="f56" fmla="*/ f23 1 f29"/>
                  <a:gd name="f57" fmla="*/ f42 1 f28"/>
                  <a:gd name="f58" fmla="*/ f43 1 f29"/>
                  <a:gd name="f59" fmla="*/ f44 1 f28"/>
                  <a:gd name="f60" fmla="*/ f45 1 f29"/>
                  <a:gd name="f61" fmla="*/ f46 1 f28"/>
                  <a:gd name="f62" fmla="*/ f47 1 f29"/>
                  <a:gd name="f63" fmla="*/ f48 1 f28"/>
                  <a:gd name="f64" fmla="*/ f49 1 f28"/>
                  <a:gd name="f65" fmla="*/ f50 1 f28"/>
                  <a:gd name="f66" fmla="*/ f51 1 f28"/>
                  <a:gd name="f67" fmla="*/ f52 1 f28"/>
                  <a:gd name="f68" fmla="*/ f53 f19 1"/>
                  <a:gd name="f69" fmla="*/ f54 f19 1"/>
                  <a:gd name="f70" fmla="*/ f56 f20 1"/>
                  <a:gd name="f71" fmla="*/ f55 f20 1"/>
                  <a:gd name="f72" fmla="*/ f57 f19 1"/>
                  <a:gd name="f73" fmla="*/ f58 f20 1"/>
                  <a:gd name="f74" fmla="*/ f59 f19 1"/>
                  <a:gd name="f75" fmla="*/ f60 f20 1"/>
                  <a:gd name="f76" fmla="*/ f61 f19 1"/>
                  <a:gd name="f77" fmla="*/ f62 f20 1"/>
                  <a:gd name="f78" fmla="*/ f63 f19 1"/>
                  <a:gd name="f79" fmla="*/ f64 f19 1"/>
                  <a:gd name="f80" fmla="*/ f65 f19 1"/>
                  <a:gd name="f81" fmla="*/ f66 f19 1"/>
                  <a:gd name="f82" fmla="*/ f67 f1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1">
                    <a:pos x="f72" y="f73"/>
                  </a:cxn>
                  <a:cxn ang="f41">
                    <a:pos x="f74" y="f75"/>
                  </a:cxn>
                  <a:cxn ang="f41">
                    <a:pos x="f76" y="f77"/>
                  </a:cxn>
                  <a:cxn ang="f41">
                    <a:pos x="f78" y="f77"/>
                  </a:cxn>
                  <a:cxn ang="f41">
                    <a:pos x="f79" y="f77"/>
                  </a:cxn>
                  <a:cxn ang="f41">
                    <a:pos x="f80" y="f75"/>
                  </a:cxn>
                  <a:cxn ang="f41">
                    <a:pos x="f81" y="f73"/>
                  </a:cxn>
                  <a:cxn ang="f41">
                    <a:pos x="f82" y="f73"/>
                  </a:cxn>
                  <a:cxn ang="f41">
                    <a:pos x="f72" y="f73"/>
                  </a:cxn>
                </a:cxnLst>
                <a:rect l="f68" t="f71" r="f69" b="f70"/>
                <a:pathLst>
                  <a:path w="2001073" h="26955">
                    <a:moveTo>
                      <a:pt x="f8" y="f5"/>
                    </a:moveTo>
                    <a:cubicBezTo>
                      <a:pt x="f8" y="f5"/>
                      <a:pt x="f9" y="f10"/>
                      <a:pt x="f9" y="f10"/>
                    </a:cubicBezTo>
                    <a:lnTo>
                      <a:pt x="f5" y="f11"/>
                    </a:lnTo>
                    <a:cubicBezTo>
                      <a:pt x="f5" y="f11"/>
                      <a:pt x="f12" y="f11"/>
                      <a:pt x="f12" y="f11"/>
                    </a:cubicBezTo>
                    <a:cubicBezTo>
                      <a:pt x="f12" y="f11"/>
                      <a:pt x="f13" y="f11"/>
                      <a:pt x="f13" y="f11"/>
                    </a:cubicBezTo>
                    <a:lnTo>
                      <a:pt x="f14" y="f10"/>
                    </a:lnTo>
                    <a:cubicBezTo>
                      <a:pt x="f14" y="f10"/>
                      <a:pt x="f15" y="f5"/>
                      <a:pt x="f16" y="f5"/>
                    </a:cubicBezTo>
                    <a:lnTo>
                      <a:pt x="f17" y="f5"/>
                    </a:lnTo>
                    <a:cubicBezTo>
                      <a:pt x="f17" y="f5"/>
                      <a:pt x="f8" y="f5"/>
                      <a:pt x="f8" y="f5"/>
                    </a:cubicBezTo>
                    <a:close/>
                  </a:path>
                </a:pathLst>
              </a:custGeom>
              <a:solidFill>
                <a:srgbClr val="BFBDB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1" name="รูปแบบอิสระ: รูปร่าง 183">
                <a:extLst>
                  <a:ext uri="{FF2B5EF4-FFF2-40B4-BE49-F238E27FC236}">
                    <a16:creationId xmlns:a16="http://schemas.microsoft.com/office/drawing/2014/main" id="{7E168015-CACF-4F7D-B869-901432581B47}"/>
                  </a:ext>
                </a:extLst>
              </p:cNvPr>
              <p:cNvSpPr/>
              <p:nvPr/>
            </p:nvSpPr>
            <p:spPr>
              <a:xfrm>
                <a:off x="3853903" y="4496205"/>
                <a:ext cx="1610925" cy="2083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02659"/>
                  <a:gd name="f7" fmla="val 26955"/>
                  <a:gd name="f8" fmla="val 147464"/>
                  <a:gd name="f9" fmla="val 101481"/>
                  <a:gd name="f10" fmla="val 7928"/>
                  <a:gd name="f11" fmla="val 26956"/>
                  <a:gd name="f12" fmla="val 12685"/>
                  <a:gd name="f13" fmla="val 2002660"/>
                  <a:gd name="f14" fmla="val 1901179"/>
                  <a:gd name="f15" fmla="val 1855195"/>
                  <a:gd name="f16" fmla="val 1840925"/>
                  <a:gd name="f17" fmla="val 149050"/>
                  <a:gd name="f18" fmla="+- 0 0 -90"/>
                  <a:gd name="f19" fmla="*/ f3 1 2002659"/>
                  <a:gd name="f20" fmla="*/ f4 1 26955"/>
                  <a:gd name="f21" fmla="val f5"/>
                  <a:gd name="f22" fmla="val f6"/>
                  <a:gd name="f23" fmla="val f7"/>
                  <a:gd name="f24" fmla="*/ f18 f0 1"/>
                  <a:gd name="f25" fmla="+- f23 0 f21"/>
                  <a:gd name="f26" fmla="+- f22 0 f21"/>
                  <a:gd name="f27" fmla="*/ f24 1 f2"/>
                  <a:gd name="f28" fmla="*/ f26 1 2002659"/>
                  <a:gd name="f29" fmla="*/ f25 1 26955"/>
                  <a:gd name="f30" fmla="*/ 147464 f26 1"/>
                  <a:gd name="f31" fmla="*/ 0 f25 1"/>
                  <a:gd name="f32" fmla="*/ 101481 f26 1"/>
                  <a:gd name="f33" fmla="*/ 7928 f25 1"/>
                  <a:gd name="f34" fmla="*/ 0 f26 1"/>
                  <a:gd name="f35" fmla="*/ 26956 f25 1"/>
                  <a:gd name="f36" fmla="*/ 12685 f26 1"/>
                  <a:gd name="f37" fmla="*/ 2002660 f26 1"/>
                  <a:gd name="f38" fmla="*/ 1901179 f26 1"/>
                  <a:gd name="f39" fmla="*/ 1855195 f26 1"/>
                  <a:gd name="f40" fmla="*/ 1840925 f26 1"/>
                  <a:gd name="f41" fmla="+- f27 0 f1"/>
                  <a:gd name="f42" fmla="*/ f30 1 2002659"/>
                  <a:gd name="f43" fmla="*/ f31 1 26955"/>
                  <a:gd name="f44" fmla="*/ f32 1 2002659"/>
                  <a:gd name="f45" fmla="*/ f33 1 26955"/>
                  <a:gd name="f46" fmla="*/ f34 1 2002659"/>
                  <a:gd name="f47" fmla="*/ f35 1 26955"/>
                  <a:gd name="f48" fmla="*/ f36 1 2002659"/>
                  <a:gd name="f49" fmla="*/ f37 1 2002659"/>
                  <a:gd name="f50" fmla="*/ f38 1 2002659"/>
                  <a:gd name="f51" fmla="*/ f39 1 2002659"/>
                  <a:gd name="f52" fmla="*/ f40 1 2002659"/>
                  <a:gd name="f53" fmla="*/ f21 1 f28"/>
                  <a:gd name="f54" fmla="*/ f22 1 f28"/>
                  <a:gd name="f55" fmla="*/ f21 1 f29"/>
                  <a:gd name="f56" fmla="*/ f23 1 f29"/>
                  <a:gd name="f57" fmla="*/ f42 1 f28"/>
                  <a:gd name="f58" fmla="*/ f43 1 f29"/>
                  <a:gd name="f59" fmla="*/ f44 1 f28"/>
                  <a:gd name="f60" fmla="*/ f45 1 f29"/>
                  <a:gd name="f61" fmla="*/ f46 1 f28"/>
                  <a:gd name="f62" fmla="*/ f47 1 f29"/>
                  <a:gd name="f63" fmla="*/ f48 1 f28"/>
                  <a:gd name="f64" fmla="*/ f49 1 f28"/>
                  <a:gd name="f65" fmla="*/ f50 1 f28"/>
                  <a:gd name="f66" fmla="*/ f51 1 f28"/>
                  <a:gd name="f67" fmla="*/ f52 1 f28"/>
                  <a:gd name="f68" fmla="*/ f53 f19 1"/>
                  <a:gd name="f69" fmla="*/ f54 f19 1"/>
                  <a:gd name="f70" fmla="*/ f56 f20 1"/>
                  <a:gd name="f71" fmla="*/ f55 f20 1"/>
                  <a:gd name="f72" fmla="*/ f57 f19 1"/>
                  <a:gd name="f73" fmla="*/ f58 f20 1"/>
                  <a:gd name="f74" fmla="*/ f59 f19 1"/>
                  <a:gd name="f75" fmla="*/ f60 f20 1"/>
                  <a:gd name="f76" fmla="*/ f61 f19 1"/>
                  <a:gd name="f77" fmla="*/ f62 f20 1"/>
                  <a:gd name="f78" fmla="*/ f63 f19 1"/>
                  <a:gd name="f79" fmla="*/ f64 f19 1"/>
                  <a:gd name="f80" fmla="*/ f65 f19 1"/>
                  <a:gd name="f81" fmla="*/ f66 f19 1"/>
                  <a:gd name="f82" fmla="*/ f67 f1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1">
                    <a:pos x="f72" y="f73"/>
                  </a:cxn>
                  <a:cxn ang="f41">
                    <a:pos x="f74" y="f75"/>
                  </a:cxn>
                  <a:cxn ang="f41">
                    <a:pos x="f76" y="f77"/>
                  </a:cxn>
                  <a:cxn ang="f41">
                    <a:pos x="f78" y="f77"/>
                  </a:cxn>
                  <a:cxn ang="f41">
                    <a:pos x="f79" y="f77"/>
                  </a:cxn>
                  <a:cxn ang="f41">
                    <a:pos x="f80" y="f75"/>
                  </a:cxn>
                  <a:cxn ang="f41">
                    <a:pos x="f81" y="f73"/>
                  </a:cxn>
                  <a:cxn ang="f41">
                    <a:pos x="f82" y="f73"/>
                  </a:cxn>
                  <a:cxn ang="f41">
                    <a:pos x="f72" y="f73"/>
                  </a:cxn>
                </a:cxnLst>
                <a:rect l="f68" t="f71" r="f69" b="f70"/>
                <a:pathLst>
                  <a:path w="2002659" h="26955">
                    <a:moveTo>
                      <a:pt x="f8" y="f5"/>
                    </a:moveTo>
                    <a:cubicBezTo>
                      <a:pt x="f8" y="f5"/>
                      <a:pt x="f9" y="f10"/>
                      <a:pt x="f9" y="f10"/>
                    </a:cubicBezTo>
                    <a:lnTo>
                      <a:pt x="f5" y="f11"/>
                    </a:lnTo>
                    <a:cubicBezTo>
                      <a:pt x="f5" y="f11"/>
                      <a:pt x="f12" y="f11"/>
                      <a:pt x="f12" y="f11"/>
                    </a:cubicBezTo>
                    <a:cubicBezTo>
                      <a:pt x="f12" y="f11"/>
                      <a:pt x="f13" y="f11"/>
                      <a:pt x="f13" y="f11"/>
                    </a:cubicBezTo>
                    <a:lnTo>
                      <a:pt x="f14" y="f10"/>
                    </a:lnTo>
                    <a:cubicBezTo>
                      <a:pt x="f14" y="f10"/>
                      <a:pt x="f15" y="f5"/>
                      <a:pt x="f15" y="f5"/>
                    </a:cubicBezTo>
                    <a:lnTo>
                      <a:pt x="f16" y="f5"/>
                    </a:lnTo>
                    <a:cubicBezTo>
                      <a:pt x="f16" y="f5"/>
                      <a:pt x="f17" y="f5"/>
                      <a:pt x="f8" y="f5"/>
                    </a:cubicBezTo>
                    <a:close/>
                  </a:path>
                </a:pathLst>
              </a:custGeom>
              <a:solidFill>
                <a:srgbClr val="C0BEB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2" name="รูปแบบอิสระ: รูปร่าง 184">
                <a:extLst>
                  <a:ext uri="{FF2B5EF4-FFF2-40B4-BE49-F238E27FC236}">
                    <a16:creationId xmlns:a16="http://schemas.microsoft.com/office/drawing/2014/main" id="{F96F8956-029A-4B67-A09C-C3E7ACAB9B46}"/>
                  </a:ext>
                </a:extLst>
              </p:cNvPr>
              <p:cNvSpPr/>
              <p:nvPr/>
            </p:nvSpPr>
            <p:spPr>
              <a:xfrm>
                <a:off x="3852632" y="4497430"/>
                <a:ext cx="1613477" cy="2205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05830"/>
                  <a:gd name="f7" fmla="val 28541"/>
                  <a:gd name="f8" fmla="val 145879"/>
                  <a:gd name="f9" fmla="val 99895"/>
                  <a:gd name="f10" fmla="val 7928"/>
                  <a:gd name="f11" fmla="val 12685"/>
                  <a:gd name="f12" fmla="val 2005831"/>
                  <a:gd name="f13" fmla="val 1905936"/>
                  <a:gd name="f14" fmla="val 1861538"/>
                  <a:gd name="f15" fmla="val 1859952"/>
                  <a:gd name="f16" fmla="val 1845681"/>
                  <a:gd name="f17" fmla="val 147464"/>
                  <a:gd name="f18" fmla="+- 0 0 -90"/>
                  <a:gd name="f19" fmla="*/ f3 1 2005830"/>
                  <a:gd name="f20" fmla="*/ f4 1 28541"/>
                  <a:gd name="f21" fmla="val f5"/>
                  <a:gd name="f22" fmla="val f6"/>
                  <a:gd name="f23" fmla="val f7"/>
                  <a:gd name="f24" fmla="*/ f18 f0 1"/>
                  <a:gd name="f25" fmla="+- f23 0 f21"/>
                  <a:gd name="f26" fmla="+- f22 0 f21"/>
                  <a:gd name="f27" fmla="*/ f24 1 f2"/>
                  <a:gd name="f28" fmla="*/ f26 1 2005830"/>
                  <a:gd name="f29" fmla="*/ f25 1 28541"/>
                  <a:gd name="f30" fmla="*/ 145879 f26 1"/>
                  <a:gd name="f31" fmla="*/ 0 f25 1"/>
                  <a:gd name="f32" fmla="*/ 99895 f26 1"/>
                  <a:gd name="f33" fmla="*/ 7928 f25 1"/>
                  <a:gd name="f34" fmla="*/ 0 f26 1"/>
                  <a:gd name="f35" fmla="*/ 28541 f25 1"/>
                  <a:gd name="f36" fmla="*/ 12685 f26 1"/>
                  <a:gd name="f37" fmla="*/ 2005831 f26 1"/>
                  <a:gd name="f38" fmla="*/ 1905936 f26 1"/>
                  <a:gd name="f39" fmla="*/ 1859952 f26 1"/>
                  <a:gd name="f40" fmla="*/ 1845681 f26 1"/>
                  <a:gd name="f41" fmla="+- f27 0 f1"/>
                  <a:gd name="f42" fmla="*/ f30 1 2005830"/>
                  <a:gd name="f43" fmla="*/ f31 1 28541"/>
                  <a:gd name="f44" fmla="*/ f32 1 2005830"/>
                  <a:gd name="f45" fmla="*/ f33 1 28541"/>
                  <a:gd name="f46" fmla="*/ f34 1 2005830"/>
                  <a:gd name="f47" fmla="*/ f35 1 28541"/>
                  <a:gd name="f48" fmla="*/ f36 1 2005830"/>
                  <a:gd name="f49" fmla="*/ f37 1 2005830"/>
                  <a:gd name="f50" fmla="*/ f38 1 2005830"/>
                  <a:gd name="f51" fmla="*/ f39 1 2005830"/>
                  <a:gd name="f52" fmla="*/ f40 1 2005830"/>
                  <a:gd name="f53" fmla="*/ f21 1 f28"/>
                  <a:gd name="f54" fmla="*/ f22 1 f28"/>
                  <a:gd name="f55" fmla="*/ f21 1 f29"/>
                  <a:gd name="f56" fmla="*/ f23 1 f29"/>
                  <a:gd name="f57" fmla="*/ f42 1 f28"/>
                  <a:gd name="f58" fmla="*/ f43 1 f29"/>
                  <a:gd name="f59" fmla="*/ f44 1 f28"/>
                  <a:gd name="f60" fmla="*/ f45 1 f29"/>
                  <a:gd name="f61" fmla="*/ f46 1 f28"/>
                  <a:gd name="f62" fmla="*/ f47 1 f29"/>
                  <a:gd name="f63" fmla="*/ f48 1 f28"/>
                  <a:gd name="f64" fmla="*/ f49 1 f28"/>
                  <a:gd name="f65" fmla="*/ f50 1 f28"/>
                  <a:gd name="f66" fmla="*/ f51 1 f28"/>
                  <a:gd name="f67" fmla="*/ f52 1 f28"/>
                  <a:gd name="f68" fmla="*/ f53 f19 1"/>
                  <a:gd name="f69" fmla="*/ f54 f19 1"/>
                  <a:gd name="f70" fmla="*/ f56 f20 1"/>
                  <a:gd name="f71" fmla="*/ f55 f20 1"/>
                  <a:gd name="f72" fmla="*/ f57 f19 1"/>
                  <a:gd name="f73" fmla="*/ f58 f20 1"/>
                  <a:gd name="f74" fmla="*/ f59 f19 1"/>
                  <a:gd name="f75" fmla="*/ f60 f20 1"/>
                  <a:gd name="f76" fmla="*/ f61 f19 1"/>
                  <a:gd name="f77" fmla="*/ f62 f20 1"/>
                  <a:gd name="f78" fmla="*/ f63 f19 1"/>
                  <a:gd name="f79" fmla="*/ f64 f19 1"/>
                  <a:gd name="f80" fmla="*/ f65 f19 1"/>
                  <a:gd name="f81" fmla="*/ f66 f19 1"/>
                  <a:gd name="f82" fmla="*/ f67 f1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1">
                    <a:pos x="f72" y="f73"/>
                  </a:cxn>
                  <a:cxn ang="f41">
                    <a:pos x="f74" y="f75"/>
                  </a:cxn>
                  <a:cxn ang="f41">
                    <a:pos x="f76" y="f77"/>
                  </a:cxn>
                  <a:cxn ang="f41">
                    <a:pos x="f78" y="f77"/>
                  </a:cxn>
                  <a:cxn ang="f41">
                    <a:pos x="f79" y="f77"/>
                  </a:cxn>
                  <a:cxn ang="f41">
                    <a:pos x="f80" y="f75"/>
                  </a:cxn>
                  <a:cxn ang="f41">
                    <a:pos x="f81" y="f73"/>
                  </a:cxn>
                  <a:cxn ang="f41">
                    <a:pos x="f82" y="f73"/>
                  </a:cxn>
                  <a:cxn ang="f41">
                    <a:pos x="f72" y="f73"/>
                  </a:cxn>
                </a:cxnLst>
                <a:rect l="f68" t="f71" r="f69" b="f70"/>
                <a:pathLst>
                  <a:path w="2005830" h="28541">
                    <a:moveTo>
                      <a:pt x="f8" y="f5"/>
                    </a:moveTo>
                    <a:cubicBezTo>
                      <a:pt x="f8" y="f5"/>
                      <a:pt x="f9" y="f10"/>
                      <a:pt x="f9" y="f10"/>
                    </a:cubicBezTo>
                    <a:lnTo>
                      <a:pt x="f5" y="f7"/>
                    </a:lnTo>
                    <a:cubicBezTo>
                      <a:pt x="f5" y="f7"/>
                      <a:pt x="f11" y="f7"/>
                      <a:pt x="f11" y="f7"/>
                    </a:cubicBezTo>
                    <a:cubicBezTo>
                      <a:pt x="f11" y="f7"/>
                      <a:pt x="f12" y="f7"/>
                      <a:pt x="f12" y="f7"/>
                    </a:cubicBezTo>
                    <a:lnTo>
                      <a:pt x="f13" y="f10"/>
                    </a:lnTo>
                    <a:cubicBezTo>
                      <a:pt x="f13" y="f10"/>
                      <a:pt x="f14" y="f5"/>
                      <a:pt x="f15" y="f5"/>
                    </a:cubicBezTo>
                    <a:lnTo>
                      <a:pt x="f16" y="f5"/>
                    </a:lnTo>
                    <a:cubicBezTo>
                      <a:pt x="f16" y="f5"/>
                      <a:pt x="f17" y="f5"/>
                      <a:pt x="f8" y="f5"/>
                    </a:cubicBezTo>
                    <a:close/>
                  </a:path>
                </a:pathLst>
              </a:custGeom>
              <a:solidFill>
                <a:srgbClr val="C1BFB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3" name="รูปแบบอิสระ: รูปร่าง 185">
                <a:extLst>
                  <a:ext uri="{FF2B5EF4-FFF2-40B4-BE49-F238E27FC236}">
                    <a16:creationId xmlns:a16="http://schemas.microsoft.com/office/drawing/2014/main" id="{D8484462-BEFF-4C29-B464-A1BE7D3E5646}"/>
                  </a:ext>
                </a:extLst>
              </p:cNvPr>
              <p:cNvSpPr/>
              <p:nvPr/>
            </p:nvSpPr>
            <p:spPr>
              <a:xfrm>
                <a:off x="3852632" y="4497430"/>
                <a:ext cx="1614748" cy="232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07416"/>
                  <a:gd name="f7" fmla="val 30127"/>
                  <a:gd name="f8" fmla="val 142707"/>
                  <a:gd name="f9" fmla="val 98310"/>
                  <a:gd name="f10" fmla="val 7928"/>
                  <a:gd name="f11" fmla="val 9513"/>
                  <a:gd name="f12" fmla="val 12685"/>
                  <a:gd name="f13" fmla="val 1909107"/>
                  <a:gd name="f14" fmla="val 1864709"/>
                  <a:gd name="f15" fmla="val 1585"/>
                  <a:gd name="f16" fmla="val 1848853"/>
                  <a:gd name="f17" fmla="val 1850438"/>
                  <a:gd name="f18" fmla="val 144293"/>
                  <a:gd name="f19" fmla="+- 0 0 -90"/>
                  <a:gd name="f20" fmla="*/ f3 1 2007416"/>
                  <a:gd name="f21" fmla="*/ f4 1 30127"/>
                  <a:gd name="f22" fmla="val f5"/>
                  <a:gd name="f23" fmla="val f6"/>
                  <a:gd name="f24" fmla="val f7"/>
                  <a:gd name="f25" fmla="*/ f19 f0 1"/>
                  <a:gd name="f26" fmla="+- f24 0 f22"/>
                  <a:gd name="f27" fmla="+- f23 0 f22"/>
                  <a:gd name="f28" fmla="*/ f25 1 f2"/>
                  <a:gd name="f29" fmla="*/ f27 1 2007416"/>
                  <a:gd name="f30" fmla="*/ f26 1 30127"/>
                  <a:gd name="f31" fmla="*/ 142707 f27 1"/>
                  <a:gd name="f32" fmla="*/ 0 f26 1"/>
                  <a:gd name="f33" fmla="*/ 98310 f27 1"/>
                  <a:gd name="f34" fmla="*/ 9513 f26 1"/>
                  <a:gd name="f35" fmla="*/ 0 f27 1"/>
                  <a:gd name="f36" fmla="*/ 30127 f26 1"/>
                  <a:gd name="f37" fmla="*/ 12685 f27 1"/>
                  <a:gd name="f38" fmla="*/ 2007416 f27 1"/>
                  <a:gd name="f39" fmla="*/ 1909107 f27 1"/>
                  <a:gd name="f40" fmla="*/ 1864709 f27 1"/>
                  <a:gd name="f41" fmla="*/ 1848853 f27 1"/>
                  <a:gd name="f42" fmla="+- f28 0 f1"/>
                  <a:gd name="f43" fmla="*/ f31 1 2007416"/>
                  <a:gd name="f44" fmla="*/ f32 1 30127"/>
                  <a:gd name="f45" fmla="*/ f33 1 2007416"/>
                  <a:gd name="f46" fmla="*/ f34 1 30127"/>
                  <a:gd name="f47" fmla="*/ f35 1 2007416"/>
                  <a:gd name="f48" fmla="*/ f36 1 30127"/>
                  <a:gd name="f49" fmla="*/ f37 1 2007416"/>
                  <a:gd name="f50" fmla="*/ f38 1 2007416"/>
                  <a:gd name="f51" fmla="*/ f39 1 2007416"/>
                  <a:gd name="f52" fmla="*/ f40 1 2007416"/>
                  <a:gd name="f53" fmla="*/ f41 1 2007416"/>
                  <a:gd name="f54" fmla="*/ f22 1 f29"/>
                  <a:gd name="f55" fmla="*/ f23 1 f29"/>
                  <a:gd name="f56" fmla="*/ f22 1 f30"/>
                  <a:gd name="f57" fmla="*/ f24 1 f30"/>
                  <a:gd name="f58" fmla="*/ f43 1 f29"/>
                  <a:gd name="f59" fmla="*/ f44 1 f30"/>
                  <a:gd name="f60" fmla="*/ f45 1 f29"/>
                  <a:gd name="f61" fmla="*/ f46 1 f30"/>
                  <a:gd name="f62" fmla="*/ f47 1 f29"/>
                  <a:gd name="f63" fmla="*/ f48 1 f30"/>
                  <a:gd name="f64" fmla="*/ f49 1 f29"/>
                  <a:gd name="f65" fmla="*/ f50 1 f29"/>
                  <a:gd name="f66" fmla="*/ f51 1 f29"/>
                  <a:gd name="f67" fmla="*/ f52 1 f29"/>
                  <a:gd name="f68" fmla="*/ f53 1 f29"/>
                  <a:gd name="f69" fmla="*/ f54 f20 1"/>
                  <a:gd name="f70" fmla="*/ f55 f20 1"/>
                  <a:gd name="f71" fmla="*/ f57 f21 1"/>
                  <a:gd name="f72" fmla="*/ f56 f21 1"/>
                  <a:gd name="f73" fmla="*/ f58 f20 1"/>
                  <a:gd name="f74" fmla="*/ f59 f21 1"/>
                  <a:gd name="f75" fmla="*/ f60 f20 1"/>
                  <a:gd name="f76" fmla="*/ f61 f21 1"/>
                  <a:gd name="f77" fmla="*/ f62 f20 1"/>
                  <a:gd name="f78" fmla="*/ f63 f21 1"/>
                  <a:gd name="f79" fmla="*/ f64 f20 1"/>
                  <a:gd name="f80" fmla="*/ f65 f20 1"/>
                  <a:gd name="f81" fmla="*/ f66 f20 1"/>
                  <a:gd name="f82" fmla="*/ f67 f20 1"/>
                  <a:gd name="f83" fmla="*/ f68 f2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2">
                    <a:pos x="f73" y="f74"/>
                  </a:cxn>
                  <a:cxn ang="f42">
                    <a:pos x="f75" y="f76"/>
                  </a:cxn>
                  <a:cxn ang="f42">
                    <a:pos x="f77" y="f78"/>
                  </a:cxn>
                  <a:cxn ang="f42">
                    <a:pos x="f79" y="f78"/>
                  </a:cxn>
                  <a:cxn ang="f42">
                    <a:pos x="f80" y="f78"/>
                  </a:cxn>
                  <a:cxn ang="f42">
                    <a:pos x="f81" y="f76"/>
                  </a:cxn>
                  <a:cxn ang="f42">
                    <a:pos x="f82" y="f74"/>
                  </a:cxn>
                  <a:cxn ang="f42">
                    <a:pos x="f83" y="f74"/>
                  </a:cxn>
                  <a:cxn ang="f42">
                    <a:pos x="f73" y="f74"/>
                  </a:cxn>
                </a:cxnLst>
                <a:rect l="f69" t="f72" r="f70" b="f71"/>
                <a:pathLst>
                  <a:path w="2007416" h="30127">
                    <a:moveTo>
                      <a:pt x="f8" y="f5"/>
                    </a:moveTo>
                    <a:cubicBezTo>
                      <a:pt x="f8" y="f5"/>
                      <a:pt x="f9" y="f10"/>
                      <a:pt x="f9" y="f11"/>
                    </a:cubicBezTo>
                    <a:lnTo>
                      <a:pt x="f5" y="f7"/>
                    </a:lnTo>
                    <a:cubicBezTo>
                      <a:pt x="f5" y="f7"/>
                      <a:pt x="f12" y="f7"/>
                      <a:pt x="f12" y="f7"/>
                    </a:cubicBezTo>
                    <a:cubicBezTo>
                      <a:pt x="f12" y="f7"/>
                      <a:pt x="f6" y="f7"/>
                      <a:pt x="f6" y="f7"/>
                    </a:cubicBezTo>
                    <a:lnTo>
                      <a:pt x="f13" y="f11"/>
                    </a:lnTo>
                    <a:cubicBezTo>
                      <a:pt x="f13" y="f11"/>
                      <a:pt x="f14" y="f15"/>
                      <a:pt x="f14" y="f5"/>
                    </a:cubicBezTo>
                    <a:lnTo>
                      <a:pt x="f16" y="f5"/>
                    </a:lnTo>
                    <a:cubicBezTo>
                      <a:pt x="f17" y="f5"/>
                      <a:pt x="f18" y="f5"/>
                      <a:pt x="f8" y="f5"/>
                    </a:cubicBezTo>
                    <a:close/>
                  </a:path>
                </a:pathLst>
              </a:custGeom>
              <a:solidFill>
                <a:srgbClr val="C2C0C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4" name="รูปแบบอิสระ: รูปร่าง 186">
                <a:extLst>
                  <a:ext uri="{FF2B5EF4-FFF2-40B4-BE49-F238E27FC236}">
                    <a16:creationId xmlns:a16="http://schemas.microsoft.com/office/drawing/2014/main" id="{8DF31481-3C4E-466D-950B-268B2BE2F3E0}"/>
                  </a:ext>
                </a:extLst>
              </p:cNvPr>
              <p:cNvSpPr/>
              <p:nvPr/>
            </p:nvSpPr>
            <p:spPr>
              <a:xfrm>
                <a:off x="3851352" y="4497741"/>
                <a:ext cx="1617299" cy="254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10587"/>
                  <a:gd name="f7" fmla="val 32901"/>
                  <a:gd name="f8" fmla="val 141122"/>
                  <a:gd name="f9" fmla="val 1189"/>
                  <a:gd name="f10" fmla="val 96724"/>
                  <a:gd name="f11" fmla="val 9117"/>
                  <a:gd name="f12" fmla="val 10703"/>
                  <a:gd name="f13" fmla="val 31316"/>
                  <a:gd name="f14" fmla="val 12685"/>
                  <a:gd name="f15" fmla="val 32902"/>
                  <a:gd name="f16" fmla="val 2009002"/>
                  <a:gd name="f17" fmla="val 2010588"/>
                  <a:gd name="f18" fmla="val 1913864"/>
                  <a:gd name="f19" fmla="val 1869466"/>
                  <a:gd name="f20" fmla="val 1853610"/>
                  <a:gd name="f21" fmla="val 1855195"/>
                  <a:gd name="f22" fmla="val -396"/>
                  <a:gd name="f23" fmla="val 142707"/>
                  <a:gd name="f24" fmla="+- 0 0 -90"/>
                  <a:gd name="f25" fmla="*/ f3 1 2010587"/>
                  <a:gd name="f26" fmla="*/ f4 1 32901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010587"/>
                  <a:gd name="f35" fmla="*/ f31 1 32901"/>
                  <a:gd name="f36" fmla="*/ 141122 f32 1"/>
                  <a:gd name="f37" fmla="*/ 1189 f31 1"/>
                  <a:gd name="f38" fmla="*/ 96724 f32 1"/>
                  <a:gd name="f39" fmla="*/ 10703 f31 1"/>
                  <a:gd name="f40" fmla="*/ 0 f32 1"/>
                  <a:gd name="f41" fmla="*/ 31316 f31 1"/>
                  <a:gd name="f42" fmla="*/ 12685 f32 1"/>
                  <a:gd name="f43" fmla="*/ 32902 f31 1"/>
                  <a:gd name="f44" fmla="*/ 2010588 f32 1"/>
                  <a:gd name="f45" fmla="*/ 1913864 f32 1"/>
                  <a:gd name="f46" fmla="*/ 1869466 f32 1"/>
                  <a:gd name="f47" fmla="*/ 1853610 f32 1"/>
                  <a:gd name="f48" fmla="+- f33 0 f1"/>
                  <a:gd name="f49" fmla="*/ f36 1 2010587"/>
                  <a:gd name="f50" fmla="*/ f37 1 32901"/>
                  <a:gd name="f51" fmla="*/ f38 1 2010587"/>
                  <a:gd name="f52" fmla="*/ f39 1 32901"/>
                  <a:gd name="f53" fmla="*/ f40 1 2010587"/>
                  <a:gd name="f54" fmla="*/ f41 1 32901"/>
                  <a:gd name="f55" fmla="*/ f42 1 2010587"/>
                  <a:gd name="f56" fmla="*/ f43 1 32901"/>
                  <a:gd name="f57" fmla="*/ f44 1 2010587"/>
                  <a:gd name="f58" fmla="*/ f45 1 2010587"/>
                  <a:gd name="f59" fmla="*/ f46 1 2010587"/>
                  <a:gd name="f60" fmla="*/ f47 1 2010587"/>
                  <a:gd name="f61" fmla="*/ f27 1 f34"/>
                  <a:gd name="f62" fmla="*/ f28 1 f34"/>
                  <a:gd name="f63" fmla="*/ f27 1 f35"/>
                  <a:gd name="f64" fmla="*/ f29 1 f35"/>
                  <a:gd name="f65" fmla="*/ f49 1 f34"/>
                  <a:gd name="f66" fmla="*/ f50 1 f35"/>
                  <a:gd name="f67" fmla="*/ f51 1 f34"/>
                  <a:gd name="f68" fmla="*/ f52 1 f35"/>
                  <a:gd name="f69" fmla="*/ f53 1 f34"/>
                  <a:gd name="f70" fmla="*/ f54 1 f35"/>
                  <a:gd name="f71" fmla="*/ f55 1 f34"/>
                  <a:gd name="f72" fmla="*/ f56 1 f35"/>
                  <a:gd name="f73" fmla="*/ f57 1 f34"/>
                  <a:gd name="f74" fmla="*/ f58 1 f34"/>
                  <a:gd name="f75" fmla="*/ f59 1 f34"/>
                  <a:gd name="f76" fmla="*/ f60 1 f34"/>
                  <a:gd name="f77" fmla="*/ f61 f25 1"/>
                  <a:gd name="f78" fmla="*/ f62 f25 1"/>
                  <a:gd name="f79" fmla="*/ f64 f26 1"/>
                  <a:gd name="f80" fmla="*/ f63 f26 1"/>
                  <a:gd name="f81" fmla="*/ f65 f25 1"/>
                  <a:gd name="f82" fmla="*/ f66 f26 1"/>
                  <a:gd name="f83" fmla="*/ f67 f25 1"/>
                  <a:gd name="f84" fmla="*/ f68 f26 1"/>
                  <a:gd name="f85" fmla="*/ f69 f25 1"/>
                  <a:gd name="f86" fmla="*/ f70 f26 1"/>
                  <a:gd name="f87" fmla="*/ f71 f25 1"/>
                  <a:gd name="f88" fmla="*/ f72 f26 1"/>
                  <a:gd name="f89" fmla="*/ f73 f25 1"/>
                  <a:gd name="f90" fmla="*/ f74 f25 1"/>
                  <a:gd name="f91" fmla="*/ f75 f25 1"/>
                  <a:gd name="f92" fmla="*/ f76 f2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8">
                    <a:pos x="f81" y="f82"/>
                  </a:cxn>
                  <a:cxn ang="f48">
                    <a:pos x="f83" y="f84"/>
                  </a:cxn>
                  <a:cxn ang="f48">
                    <a:pos x="f85" y="f86"/>
                  </a:cxn>
                  <a:cxn ang="f48">
                    <a:pos x="f87" y="f88"/>
                  </a:cxn>
                  <a:cxn ang="f48">
                    <a:pos x="f89" y="f86"/>
                  </a:cxn>
                  <a:cxn ang="f48">
                    <a:pos x="f90" y="f84"/>
                  </a:cxn>
                  <a:cxn ang="f48">
                    <a:pos x="f91" y="f82"/>
                  </a:cxn>
                  <a:cxn ang="f48">
                    <a:pos x="f92" y="f82"/>
                  </a:cxn>
                  <a:cxn ang="f48">
                    <a:pos x="f81" y="f82"/>
                  </a:cxn>
                </a:cxnLst>
                <a:rect l="f77" t="f80" r="f78" b="f79"/>
                <a:pathLst>
                  <a:path w="2010587" h="32901">
                    <a:moveTo>
                      <a:pt x="f8" y="f9"/>
                    </a:moveTo>
                    <a:cubicBezTo>
                      <a:pt x="f8" y="f9"/>
                      <a:pt x="f10" y="f11"/>
                      <a:pt x="f10" y="f12"/>
                    </a:cubicBezTo>
                    <a:lnTo>
                      <a:pt x="f5" y="f13"/>
                    </a:lnTo>
                    <a:cubicBezTo>
                      <a:pt x="f5" y="f13"/>
                      <a:pt x="f14" y="f15"/>
                      <a:pt x="f14" y="f15"/>
                    </a:cubicBezTo>
                    <a:cubicBezTo>
                      <a:pt x="f14" y="f15"/>
                      <a:pt x="f16" y="f15"/>
                      <a:pt x="f17" y="f13"/>
                    </a:cubicBezTo>
                    <a:lnTo>
                      <a:pt x="f18" y="f12"/>
                    </a:lnTo>
                    <a:cubicBezTo>
                      <a:pt x="f18" y="f12"/>
                      <a:pt x="f19" y="f9"/>
                      <a:pt x="f19" y="f9"/>
                    </a:cubicBezTo>
                    <a:lnTo>
                      <a:pt x="f20" y="f9"/>
                    </a:lnTo>
                    <a:cubicBezTo>
                      <a:pt x="f21" y="f22"/>
                      <a:pt x="f23" y="f22"/>
                      <a:pt x="f8" y="f9"/>
                    </a:cubicBezTo>
                    <a:close/>
                  </a:path>
                </a:pathLst>
              </a:custGeom>
              <a:solidFill>
                <a:srgbClr val="C3C1C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5" name="รูปแบบอิสระ: รูปร่าง 187">
                <a:extLst>
                  <a:ext uri="{FF2B5EF4-FFF2-40B4-BE49-F238E27FC236}">
                    <a16:creationId xmlns:a16="http://schemas.microsoft.com/office/drawing/2014/main" id="{3BAC01AE-9128-48C4-B8DA-D95E7E0FA491}"/>
                  </a:ext>
                </a:extLst>
              </p:cNvPr>
              <p:cNvSpPr/>
              <p:nvPr/>
            </p:nvSpPr>
            <p:spPr>
              <a:xfrm>
                <a:off x="3850081" y="4498655"/>
                <a:ext cx="1618579" cy="2450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12173"/>
                  <a:gd name="f7" fmla="val 31712"/>
                  <a:gd name="f8" fmla="val 137950"/>
                  <a:gd name="f9" fmla="val 95138"/>
                  <a:gd name="f10" fmla="val 7928"/>
                  <a:gd name="f11" fmla="val 9514"/>
                  <a:gd name="f12" fmla="val 30127"/>
                  <a:gd name="f13" fmla="val 12685"/>
                  <a:gd name="f14" fmla="val 31713"/>
                  <a:gd name="f15" fmla="val 1917035"/>
                  <a:gd name="f16" fmla="val 1874223"/>
                  <a:gd name="f17" fmla="val 1858367"/>
                  <a:gd name="f18" fmla="val 1859952"/>
                  <a:gd name="f19" fmla="val 141122"/>
                  <a:gd name="f20" fmla="+- 0 0 -90"/>
                  <a:gd name="f21" fmla="*/ f3 1 2012173"/>
                  <a:gd name="f22" fmla="*/ f4 1 31712"/>
                  <a:gd name="f23" fmla="val f5"/>
                  <a:gd name="f24" fmla="val f6"/>
                  <a:gd name="f25" fmla="val f7"/>
                  <a:gd name="f26" fmla="*/ f20 f0 1"/>
                  <a:gd name="f27" fmla="+- f25 0 f23"/>
                  <a:gd name="f28" fmla="+- f24 0 f23"/>
                  <a:gd name="f29" fmla="*/ f26 1 f2"/>
                  <a:gd name="f30" fmla="*/ f28 1 2012173"/>
                  <a:gd name="f31" fmla="*/ f27 1 31712"/>
                  <a:gd name="f32" fmla="*/ 137950 f28 1"/>
                  <a:gd name="f33" fmla="*/ 0 f27 1"/>
                  <a:gd name="f34" fmla="*/ 95138 f28 1"/>
                  <a:gd name="f35" fmla="*/ 9514 f27 1"/>
                  <a:gd name="f36" fmla="*/ 0 f28 1"/>
                  <a:gd name="f37" fmla="*/ 30127 f27 1"/>
                  <a:gd name="f38" fmla="*/ 12685 f28 1"/>
                  <a:gd name="f39" fmla="*/ 31713 f27 1"/>
                  <a:gd name="f40" fmla="*/ 2012173 f28 1"/>
                  <a:gd name="f41" fmla="*/ 1917035 f28 1"/>
                  <a:gd name="f42" fmla="*/ 1874223 f28 1"/>
                  <a:gd name="f43" fmla="*/ 1858367 f28 1"/>
                  <a:gd name="f44" fmla="+- f29 0 f1"/>
                  <a:gd name="f45" fmla="*/ f32 1 2012173"/>
                  <a:gd name="f46" fmla="*/ f33 1 31712"/>
                  <a:gd name="f47" fmla="*/ f34 1 2012173"/>
                  <a:gd name="f48" fmla="*/ f35 1 31712"/>
                  <a:gd name="f49" fmla="*/ f36 1 2012173"/>
                  <a:gd name="f50" fmla="*/ f37 1 31712"/>
                  <a:gd name="f51" fmla="*/ f38 1 2012173"/>
                  <a:gd name="f52" fmla="*/ f39 1 31712"/>
                  <a:gd name="f53" fmla="*/ f40 1 2012173"/>
                  <a:gd name="f54" fmla="*/ f41 1 2012173"/>
                  <a:gd name="f55" fmla="*/ f42 1 2012173"/>
                  <a:gd name="f56" fmla="*/ f43 1 2012173"/>
                  <a:gd name="f57" fmla="*/ f23 1 f30"/>
                  <a:gd name="f58" fmla="*/ f24 1 f30"/>
                  <a:gd name="f59" fmla="*/ f23 1 f31"/>
                  <a:gd name="f60" fmla="*/ f25 1 f31"/>
                  <a:gd name="f61" fmla="*/ f45 1 f30"/>
                  <a:gd name="f62" fmla="*/ f46 1 f31"/>
                  <a:gd name="f63" fmla="*/ f47 1 f30"/>
                  <a:gd name="f64" fmla="*/ f48 1 f31"/>
                  <a:gd name="f65" fmla="*/ f49 1 f30"/>
                  <a:gd name="f66" fmla="*/ f50 1 f31"/>
                  <a:gd name="f67" fmla="*/ f51 1 f30"/>
                  <a:gd name="f68" fmla="*/ f52 1 f31"/>
                  <a:gd name="f69" fmla="*/ f53 1 f30"/>
                  <a:gd name="f70" fmla="*/ f54 1 f30"/>
                  <a:gd name="f71" fmla="*/ f55 1 f30"/>
                  <a:gd name="f72" fmla="*/ f56 1 f30"/>
                  <a:gd name="f73" fmla="*/ f57 f21 1"/>
                  <a:gd name="f74" fmla="*/ f58 f21 1"/>
                  <a:gd name="f75" fmla="*/ f60 f22 1"/>
                  <a:gd name="f76" fmla="*/ f59 f22 1"/>
                  <a:gd name="f77" fmla="*/ f61 f21 1"/>
                  <a:gd name="f78" fmla="*/ f62 f22 1"/>
                  <a:gd name="f79" fmla="*/ f63 f21 1"/>
                  <a:gd name="f80" fmla="*/ f64 f22 1"/>
                  <a:gd name="f81" fmla="*/ f65 f21 1"/>
                  <a:gd name="f82" fmla="*/ f66 f22 1"/>
                  <a:gd name="f83" fmla="*/ f67 f21 1"/>
                  <a:gd name="f84" fmla="*/ f68 f22 1"/>
                  <a:gd name="f85" fmla="*/ f69 f21 1"/>
                  <a:gd name="f86" fmla="*/ f70 f21 1"/>
                  <a:gd name="f87" fmla="*/ f71 f21 1"/>
                  <a:gd name="f88" fmla="*/ f72 f2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4">
                    <a:pos x="f77" y="f78"/>
                  </a:cxn>
                  <a:cxn ang="f44">
                    <a:pos x="f79" y="f80"/>
                  </a:cxn>
                  <a:cxn ang="f44">
                    <a:pos x="f81" y="f82"/>
                  </a:cxn>
                  <a:cxn ang="f44">
                    <a:pos x="f83" y="f84"/>
                  </a:cxn>
                  <a:cxn ang="f44">
                    <a:pos x="f85" y="f82"/>
                  </a:cxn>
                  <a:cxn ang="f44">
                    <a:pos x="f86" y="f80"/>
                  </a:cxn>
                  <a:cxn ang="f44">
                    <a:pos x="f87" y="f78"/>
                  </a:cxn>
                  <a:cxn ang="f44">
                    <a:pos x="f88" y="f78"/>
                  </a:cxn>
                  <a:cxn ang="f44">
                    <a:pos x="f77" y="f78"/>
                  </a:cxn>
                </a:cxnLst>
                <a:rect l="f73" t="f76" r="f74" b="f75"/>
                <a:pathLst>
                  <a:path w="2012173" h="31712">
                    <a:moveTo>
                      <a:pt x="f8" y="f5"/>
                    </a:moveTo>
                    <a:cubicBezTo>
                      <a:pt x="f8" y="f5"/>
                      <a:pt x="f9" y="f10"/>
                      <a:pt x="f9" y="f11"/>
                    </a:cubicBezTo>
                    <a:lnTo>
                      <a:pt x="f5" y="f12"/>
                    </a:lnTo>
                    <a:cubicBezTo>
                      <a:pt x="f5" y="f12"/>
                      <a:pt x="f13" y="f14"/>
                      <a:pt x="f13" y="f14"/>
                    </a:cubicBezTo>
                    <a:cubicBezTo>
                      <a:pt x="f13" y="f14"/>
                      <a:pt x="f6" y="f14"/>
                      <a:pt x="f6" y="f12"/>
                    </a:cubicBezTo>
                    <a:lnTo>
                      <a:pt x="f15" y="f11"/>
                    </a:lnTo>
                    <a:cubicBezTo>
                      <a:pt x="f15" y="f11"/>
                      <a:pt x="f16" y="f5"/>
                      <a:pt x="f16" y="f5"/>
                    </a:cubicBezTo>
                    <a:lnTo>
                      <a:pt x="f17" y="f5"/>
                    </a:lnTo>
                    <a:cubicBezTo>
                      <a:pt x="f18" y="f5"/>
                      <a:pt x="f19" y="f5"/>
                      <a:pt x="f8" y="f5"/>
                    </a:cubicBezTo>
                    <a:close/>
                  </a:path>
                </a:pathLst>
              </a:custGeom>
              <a:solidFill>
                <a:srgbClr val="C4C2C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6" name="รูปแบบอิสระ: รูปร่าง 188">
                <a:extLst>
                  <a:ext uri="{FF2B5EF4-FFF2-40B4-BE49-F238E27FC236}">
                    <a16:creationId xmlns:a16="http://schemas.microsoft.com/office/drawing/2014/main" id="{863727A0-FC79-4B5F-B66C-6AF3D78EB73C}"/>
                  </a:ext>
                </a:extLst>
              </p:cNvPr>
              <p:cNvSpPr/>
              <p:nvPr/>
            </p:nvSpPr>
            <p:spPr>
              <a:xfrm>
                <a:off x="3850081" y="4498655"/>
                <a:ext cx="1621130" cy="2573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15344"/>
                  <a:gd name="f7" fmla="val 33298"/>
                  <a:gd name="f8" fmla="val 134779"/>
                  <a:gd name="f9" fmla="val 91967"/>
                  <a:gd name="f10" fmla="val 7928"/>
                  <a:gd name="f11" fmla="val 9514"/>
                  <a:gd name="f12" fmla="val 31713"/>
                  <a:gd name="f13" fmla="val 12685"/>
                  <a:gd name="f14" fmla="val 2013759"/>
                  <a:gd name="f15" fmla="val 2015345"/>
                  <a:gd name="f16" fmla="val 1923378"/>
                  <a:gd name="f17" fmla="val 1880565"/>
                  <a:gd name="f18" fmla="val 1864709"/>
                  <a:gd name="f19" fmla="val 1863123"/>
                  <a:gd name="f20" fmla="val 136365"/>
                  <a:gd name="f21" fmla="+- 0 0 -90"/>
                  <a:gd name="f22" fmla="*/ f3 1 2015344"/>
                  <a:gd name="f23" fmla="*/ f4 1 33298"/>
                  <a:gd name="f24" fmla="val f5"/>
                  <a:gd name="f25" fmla="val f6"/>
                  <a:gd name="f26" fmla="val f7"/>
                  <a:gd name="f27" fmla="*/ f21 f0 1"/>
                  <a:gd name="f28" fmla="+- f26 0 f24"/>
                  <a:gd name="f29" fmla="+- f25 0 f24"/>
                  <a:gd name="f30" fmla="*/ f27 1 f2"/>
                  <a:gd name="f31" fmla="*/ f29 1 2015344"/>
                  <a:gd name="f32" fmla="*/ f28 1 33298"/>
                  <a:gd name="f33" fmla="*/ 134779 f29 1"/>
                  <a:gd name="f34" fmla="*/ 0 f28 1"/>
                  <a:gd name="f35" fmla="*/ 91967 f29 1"/>
                  <a:gd name="f36" fmla="*/ 9514 f28 1"/>
                  <a:gd name="f37" fmla="*/ 0 f29 1"/>
                  <a:gd name="f38" fmla="*/ 31713 f28 1"/>
                  <a:gd name="f39" fmla="*/ 12685 f29 1"/>
                  <a:gd name="f40" fmla="*/ 33298 f28 1"/>
                  <a:gd name="f41" fmla="*/ 2015345 f29 1"/>
                  <a:gd name="f42" fmla="*/ 1923378 f29 1"/>
                  <a:gd name="f43" fmla="*/ 1880565 f29 1"/>
                  <a:gd name="f44" fmla="*/ 1864709 f29 1"/>
                  <a:gd name="f45" fmla="+- f30 0 f1"/>
                  <a:gd name="f46" fmla="*/ f33 1 2015344"/>
                  <a:gd name="f47" fmla="*/ f34 1 33298"/>
                  <a:gd name="f48" fmla="*/ f35 1 2015344"/>
                  <a:gd name="f49" fmla="*/ f36 1 33298"/>
                  <a:gd name="f50" fmla="*/ f37 1 2015344"/>
                  <a:gd name="f51" fmla="*/ f38 1 33298"/>
                  <a:gd name="f52" fmla="*/ f39 1 2015344"/>
                  <a:gd name="f53" fmla="*/ f40 1 33298"/>
                  <a:gd name="f54" fmla="*/ f41 1 2015344"/>
                  <a:gd name="f55" fmla="*/ f42 1 2015344"/>
                  <a:gd name="f56" fmla="*/ f43 1 2015344"/>
                  <a:gd name="f57" fmla="*/ f44 1 2015344"/>
                  <a:gd name="f58" fmla="*/ f24 1 f31"/>
                  <a:gd name="f59" fmla="*/ f25 1 f31"/>
                  <a:gd name="f60" fmla="*/ f24 1 f32"/>
                  <a:gd name="f61" fmla="*/ f26 1 f32"/>
                  <a:gd name="f62" fmla="*/ f46 1 f31"/>
                  <a:gd name="f63" fmla="*/ f47 1 f32"/>
                  <a:gd name="f64" fmla="*/ f48 1 f31"/>
                  <a:gd name="f65" fmla="*/ f49 1 f32"/>
                  <a:gd name="f66" fmla="*/ f50 1 f31"/>
                  <a:gd name="f67" fmla="*/ f51 1 f32"/>
                  <a:gd name="f68" fmla="*/ f52 1 f31"/>
                  <a:gd name="f69" fmla="*/ f53 1 f32"/>
                  <a:gd name="f70" fmla="*/ f54 1 f31"/>
                  <a:gd name="f71" fmla="*/ f55 1 f31"/>
                  <a:gd name="f72" fmla="*/ f56 1 f31"/>
                  <a:gd name="f73" fmla="*/ f57 1 f31"/>
                  <a:gd name="f74" fmla="*/ f58 f22 1"/>
                  <a:gd name="f75" fmla="*/ f59 f22 1"/>
                  <a:gd name="f76" fmla="*/ f61 f23 1"/>
                  <a:gd name="f77" fmla="*/ f60 f23 1"/>
                  <a:gd name="f78" fmla="*/ f62 f22 1"/>
                  <a:gd name="f79" fmla="*/ f63 f23 1"/>
                  <a:gd name="f80" fmla="*/ f64 f22 1"/>
                  <a:gd name="f81" fmla="*/ f65 f23 1"/>
                  <a:gd name="f82" fmla="*/ f66 f22 1"/>
                  <a:gd name="f83" fmla="*/ f67 f23 1"/>
                  <a:gd name="f84" fmla="*/ f68 f22 1"/>
                  <a:gd name="f85" fmla="*/ f69 f23 1"/>
                  <a:gd name="f86" fmla="*/ f70 f22 1"/>
                  <a:gd name="f87" fmla="*/ f71 f22 1"/>
                  <a:gd name="f88" fmla="*/ f72 f22 1"/>
                  <a:gd name="f89" fmla="*/ f73 f2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5">
                    <a:pos x="f78" y="f79"/>
                  </a:cxn>
                  <a:cxn ang="f45">
                    <a:pos x="f80" y="f81"/>
                  </a:cxn>
                  <a:cxn ang="f45">
                    <a:pos x="f82" y="f83"/>
                  </a:cxn>
                  <a:cxn ang="f45">
                    <a:pos x="f84" y="f85"/>
                  </a:cxn>
                  <a:cxn ang="f45">
                    <a:pos x="f86" y="f83"/>
                  </a:cxn>
                  <a:cxn ang="f45">
                    <a:pos x="f87" y="f81"/>
                  </a:cxn>
                  <a:cxn ang="f45">
                    <a:pos x="f88" y="f79"/>
                  </a:cxn>
                  <a:cxn ang="f45">
                    <a:pos x="f89" y="f79"/>
                  </a:cxn>
                  <a:cxn ang="f45">
                    <a:pos x="f78" y="f79"/>
                  </a:cxn>
                </a:cxnLst>
                <a:rect l="f74" t="f77" r="f75" b="f76"/>
                <a:pathLst>
                  <a:path w="2015344" h="33298">
                    <a:moveTo>
                      <a:pt x="f8" y="f5"/>
                    </a:moveTo>
                    <a:cubicBezTo>
                      <a:pt x="f8" y="f5"/>
                      <a:pt x="f9" y="f10"/>
                      <a:pt x="f9" y="f11"/>
                    </a:cubicBezTo>
                    <a:lnTo>
                      <a:pt x="f5" y="f12"/>
                    </a:lnTo>
                    <a:cubicBezTo>
                      <a:pt x="f5" y="f12"/>
                      <a:pt x="f13" y="f7"/>
                      <a:pt x="f13" y="f7"/>
                    </a:cubicBezTo>
                    <a:cubicBezTo>
                      <a:pt x="f13" y="f7"/>
                      <a:pt x="f14" y="f7"/>
                      <a:pt x="f15" y="f12"/>
                    </a:cubicBezTo>
                    <a:lnTo>
                      <a:pt x="f16" y="f11"/>
                    </a:lnTo>
                    <a:cubicBezTo>
                      <a:pt x="f16" y="f11"/>
                      <a:pt x="f17" y="f5"/>
                      <a:pt x="f17" y="f5"/>
                    </a:cubicBezTo>
                    <a:lnTo>
                      <a:pt x="f18" y="f5"/>
                    </a:lnTo>
                    <a:cubicBezTo>
                      <a:pt x="f19" y="f5"/>
                      <a:pt x="f20" y="f5"/>
                      <a:pt x="f8" y="f5"/>
                    </a:cubicBezTo>
                    <a:close/>
                  </a:path>
                </a:pathLst>
              </a:custGeom>
              <a:solidFill>
                <a:srgbClr val="C5C3C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7" name="รูปแบบอิสระ: รูปร่าง 189">
                <a:extLst>
                  <a:ext uri="{FF2B5EF4-FFF2-40B4-BE49-F238E27FC236}">
                    <a16:creationId xmlns:a16="http://schemas.microsoft.com/office/drawing/2014/main" id="{53F2016B-905F-4303-A1D1-CAFF472EF10D}"/>
                  </a:ext>
                </a:extLst>
              </p:cNvPr>
              <p:cNvSpPr/>
              <p:nvPr/>
            </p:nvSpPr>
            <p:spPr>
              <a:xfrm>
                <a:off x="3848801" y="4499881"/>
                <a:ext cx="1622401" cy="2573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16930"/>
                  <a:gd name="f7" fmla="val 33298"/>
                  <a:gd name="f8" fmla="val 133193"/>
                  <a:gd name="f9" fmla="val 131608"/>
                  <a:gd name="f10" fmla="val 90381"/>
                  <a:gd name="f11" fmla="val 7928"/>
                  <a:gd name="f12" fmla="val 9514"/>
                  <a:gd name="f13" fmla="val 31713"/>
                  <a:gd name="f14" fmla="val 12685"/>
                  <a:gd name="f15" fmla="val 2015344"/>
                  <a:gd name="f16" fmla="val 1926549"/>
                  <a:gd name="f17" fmla="val 1885322"/>
                  <a:gd name="f18" fmla="val 1883737"/>
                  <a:gd name="f19" fmla="val 1867880"/>
                  <a:gd name="f20" fmla="val 134779"/>
                  <a:gd name="f21" fmla="+- 0 0 -90"/>
                  <a:gd name="f22" fmla="*/ f3 1 2016930"/>
                  <a:gd name="f23" fmla="*/ f4 1 33298"/>
                  <a:gd name="f24" fmla="val f5"/>
                  <a:gd name="f25" fmla="val f6"/>
                  <a:gd name="f26" fmla="val f7"/>
                  <a:gd name="f27" fmla="*/ f21 f0 1"/>
                  <a:gd name="f28" fmla="+- f26 0 f24"/>
                  <a:gd name="f29" fmla="+- f25 0 f24"/>
                  <a:gd name="f30" fmla="*/ f27 1 f2"/>
                  <a:gd name="f31" fmla="*/ f29 1 2016930"/>
                  <a:gd name="f32" fmla="*/ f28 1 33298"/>
                  <a:gd name="f33" fmla="*/ 133193 f29 1"/>
                  <a:gd name="f34" fmla="*/ 0 f28 1"/>
                  <a:gd name="f35" fmla="*/ 90381 f29 1"/>
                  <a:gd name="f36" fmla="*/ 9514 f28 1"/>
                  <a:gd name="f37" fmla="*/ 0 f29 1"/>
                  <a:gd name="f38" fmla="*/ 31713 f28 1"/>
                  <a:gd name="f39" fmla="*/ 12685 f29 1"/>
                  <a:gd name="f40" fmla="*/ 33298 f28 1"/>
                  <a:gd name="f41" fmla="*/ 2016930 f29 1"/>
                  <a:gd name="f42" fmla="*/ 1926549 f29 1"/>
                  <a:gd name="f43" fmla="*/ 1883737 f29 1"/>
                  <a:gd name="f44" fmla="*/ 1867880 f29 1"/>
                  <a:gd name="f45" fmla="+- f30 0 f1"/>
                  <a:gd name="f46" fmla="*/ f33 1 2016930"/>
                  <a:gd name="f47" fmla="*/ f34 1 33298"/>
                  <a:gd name="f48" fmla="*/ f35 1 2016930"/>
                  <a:gd name="f49" fmla="*/ f36 1 33298"/>
                  <a:gd name="f50" fmla="*/ f37 1 2016930"/>
                  <a:gd name="f51" fmla="*/ f38 1 33298"/>
                  <a:gd name="f52" fmla="*/ f39 1 2016930"/>
                  <a:gd name="f53" fmla="*/ f40 1 33298"/>
                  <a:gd name="f54" fmla="*/ f41 1 2016930"/>
                  <a:gd name="f55" fmla="*/ f42 1 2016930"/>
                  <a:gd name="f56" fmla="*/ f43 1 2016930"/>
                  <a:gd name="f57" fmla="*/ f44 1 2016930"/>
                  <a:gd name="f58" fmla="*/ f24 1 f31"/>
                  <a:gd name="f59" fmla="*/ f25 1 f31"/>
                  <a:gd name="f60" fmla="*/ f24 1 f32"/>
                  <a:gd name="f61" fmla="*/ f26 1 f32"/>
                  <a:gd name="f62" fmla="*/ f46 1 f31"/>
                  <a:gd name="f63" fmla="*/ f47 1 f32"/>
                  <a:gd name="f64" fmla="*/ f48 1 f31"/>
                  <a:gd name="f65" fmla="*/ f49 1 f32"/>
                  <a:gd name="f66" fmla="*/ f50 1 f31"/>
                  <a:gd name="f67" fmla="*/ f51 1 f32"/>
                  <a:gd name="f68" fmla="*/ f52 1 f31"/>
                  <a:gd name="f69" fmla="*/ f53 1 f32"/>
                  <a:gd name="f70" fmla="*/ f54 1 f31"/>
                  <a:gd name="f71" fmla="*/ f55 1 f31"/>
                  <a:gd name="f72" fmla="*/ f56 1 f31"/>
                  <a:gd name="f73" fmla="*/ f57 1 f31"/>
                  <a:gd name="f74" fmla="*/ f58 f22 1"/>
                  <a:gd name="f75" fmla="*/ f59 f22 1"/>
                  <a:gd name="f76" fmla="*/ f61 f23 1"/>
                  <a:gd name="f77" fmla="*/ f60 f23 1"/>
                  <a:gd name="f78" fmla="*/ f62 f22 1"/>
                  <a:gd name="f79" fmla="*/ f63 f23 1"/>
                  <a:gd name="f80" fmla="*/ f64 f22 1"/>
                  <a:gd name="f81" fmla="*/ f65 f23 1"/>
                  <a:gd name="f82" fmla="*/ f66 f22 1"/>
                  <a:gd name="f83" fmla="*/ f67 f23 1"/>
                  <a:gd name="f84" fmla="*/ f68 f22 1"/>
                  <a:gd name="f85" fmla="*/ f69 f23 1"/>
                  <a:gd name="f86" fmla="*/ f70 f22 1"/>
                  <a:gd name="f87" fmla="*/ f71 f22 1"/>
                  <a:gd name="f88" fmla="*/ f72 f22 1"/>
                  <a:gd name="f89" fmla="*/ f73 f2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5">
                    <a:pos x="f78" y="f79"/>
                  </a:cxn>
                  <a:cxn ang="f45">
                    <a:pos x="f80" y="f81"/>
                  </a:cxn>
                  <a:cxn ang="f45">
                    <a:pos x="f82" y="f83"/>
                  </a:cxn>
                  <a:cxn ang="f45">
                    <a:pos x="f84" y="f85"/>
                  </a:cxn>
                  <a:cxn ang="f45">
                    <a:pos x="f86" y="f83"/>
                  </a:cxn>
                  <a:cxn ang="f45">
                    <a:pos x="f87" y="f81"/>
                  </a:cxn>
                  <a:cxn ang="f45">
                    <a:pos x="f88" y="f79"/>
                  </a:cxn>
                  <a:cxn ang="f45">
                    <a:pos x="f89" y="f79"/>
                  </a:cxn>
                  <a:cxn ang="f45">
                    <a:pos x="f78" y="f79"/>
                  </a:cxn>
                </a:cxnLst>
                <a:rect l="f74" t="f77" r="f75" b="f76"/>
                <a:pathLst>
                  <a:path w="2016930" h="33298">
                    <a:moveTo>
                      <a:pt x="f8" y="f5"/>
                    </a:moveTo>
                    <a:cubicBezTo>
                      <a:pt x="f9" y="f5"/>
                      <a:pt x="f10" y="f11"/>
                      <a:pt x="f10" y="f12"/>
                    </a:cubicBezTo>
                    <a:lnTo>
                      <a:pt x="f5" y="f13"/>
                    </a:lnTo>
                    <a:cubicBezTo>
                      <a:pt x="f5" y="f13"/>
                      <a:pt x="f14" y="f7"/>
                      <a:pt x="f14" y="f7"/>
                    </a:cubicBezTo>
                    <a:cubicBezTo>
                      <a:pt x="f14" y="f7"/>
                      <a:pt x="f15" y="f7"/>
                      <a:pt x="f6" y="f13"/>
                    </a:cubicBezTo>
                    <a:lnTo>
                      <a:pt x="f16" y="f12"/>
                    </a:lnTo>
                    <a:cubicBezTo>
                      <a:pt x="f16" y="f11"/>
                      <a:pt x="f17" y="f5"/>
                      <a:pt x="f18" y="f5"/>
                    </a:cubicBezTo>
                    <a:lnTo>
                      <a:pt x="f19" y="f5"/>
                    </a:lnTo>
                    <a:cubicBezTo>
                      <a:pt x="f19" y="f5"/>
                      <a:pt x="f20" y="f5"/>
                      <a:pt x="f8" y="f5"/>
                    </a:cubicBezTo>
                    <a:close/>
                  </a:path>
                </a:pathLst>
              </a:custGeom>
              <a:solidFill>
                <a:srgbClr val="C6C4C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8" name="รูปแบบอิสระ: รูปร่าง 190">
                <a:extLst>
                  <a:ext uri="{FF2B5EF4-FFF2-40B4-BE49-F238E27FC236}">
                    <a16:creationId xmlns:a16="http://schemas.microsoft.com/office/drawing/2014/main" id="{979A5CAC-346F-4225-A94E-21C11D02811E}"/>
                  </a:ext>
                </a:extLst>
              </p:cNvPr>
              <p:cNvSpPr/>
              <p:nvPr/>
            </p:nvSpPr>
            <p:spPr>
              <a:xfrm>
                <a:off x="3847530" y="4499881"/>
                <a:ext cx="1624952" cy="2573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20101"/>
                  <a:gd name="f7" fmla="val 33298"/>
                  <a:gd name="f8" fmla="val 130022"/>
                  <a:gd name="f9" fmla="val 128437"/>
                  <a:gd name="f10" fmla="val 88796"/>
                  <a:gd name="f11" fmla="val 7928"/>
                  <a:gd name="f12" fmla="val 9514"/>
                  <a:gd name="f13" fmla="val 31713"/>
                  <a:gd name="f14" fmla="val 12685"/>
                  <a:gd name="f15" fmla="val 2018516"/>
                  <a:gd name="f16" fmla="val 2020102"/>
                  <a:gd name="f17" fmla="val 1931306"/>
                  <a:gd name="f18" fmla="val 1890079"/>
                  <a:gd name="f19" fmla="val 1874223"/>
                  <a:gd name="f20" fmla="val 133194"/>
                  <a:gd name="f21" fmla="+- 0 0 -90"/>
                  <a:gd name="f22" fmla="*/ f3 1 2020101"/>
                  <a:gd name="f23" fmla="*/ f4 1 33298"/>
                  <a:gd name="f24" fmla="val f5"/>
                  <a:gd name="f25" fmla="val f6"/>
                  <a:gd name="f26" fmla="val f7"/>
                  <a:gd name="f27" fmla="*/ f21 f0 1"/>
                  <a:gd name="f28" fmla="+- f26 0 f24"/>
                  <a:gd name="f29" fmla="+- f25 0 f24"/>
                  <a:gd name="f30" fmla="*/ f27 1 f2"/>
                  <a:gd name="f31" fmla="*/ f29 1 2020101"/>
                  <a:gd name="f32" fmla="*/ f28 1 33298"/>
                  <a:gd name="f33" fmla="*/ 130022 f29 1"/>
                  <a:gd name="f34" fmla="*/ 0 f28 1"/>
                  <a:gd name="f35" fmla="*/ 88796 f29 1"/>
                  <a:gd name="f36" fmla="*/ 9514 f28 1"/>
                  <a:gd name="f37" fmla="*/ 0 f29 1"/>
                  <a:gd name="f38" fmla="*/ 31713 f28 1"/>
                  <a:gd name="f39" fmla="*/ 12685 f29 1"/>
                  <a:gd name="f40" fmla="*/ 33298 f28 1"/>
                  <a:gd name="f41" fmla="*/ 2020102 f29 1"/>
                  <a:gd name="f42" fmla="*/ 1931306 f29 1"/>
                  <a:gd name="f43" fmla="*/ 1890079 f29 1"/>
                  <a:gd name="f44" fmla="*/ 1874223 f29 1"/>
                  <a:gd name="f45" fmla="+- f30 0 f1"/>
                  <a:gd name="f46" fmla="*/ f33 1 2020101"/>
                  <a:gd name="f47" fmla="*/ f34 1 33298"/>
                  <a:gd name="f48" fmla="*/ f35 1 2020101"/>
                  <a:gd name="f49" fmla="*/ f36 1 33298"/>
                  <a:gd name="f50" fmla="*/ f37 1 2020101"/>
                  <a:gd name="f51" fmla="*/ f38 1 33298"/>
                  <a:gd name="f52" fmla="*/ f39 1 2020101"/>
                  <a:gd name="f53" fmla="*/ f40 1 33298"/>
                  <a:gd name="f54" fmla="*/ f41 1 2020101"/>
                  <a:gd name="f55" fmla="*/ f42 1 2020101"/>
                  <a:gd name="f56" fmla="*/ f43 1 2020101"/>
                  <a:gd name="f57" fmla="*/ f44 1 2020101"/>
                  <a:gd name="f58" fmla="*/ f24 1 f31"/>
                  <a:gd name="f59" fmla="*/ f25 1 f31"/>
                  <a:gd name="f60" fmla="*/ f24 1 f32"/>
                  <a:gd name="f61" fmla="*/ f26 1 f32"/>
                  <a:gd name="f62" fmla="*/ f46 1 f31"/>
                  <a:gd name="f63" fmla="*/ f47 1 f32"/>
                  <a:gd name="f64" fmla="*/ f48 1 f31"/>
                  <a:gd name="f65" fmla="*/ f49 1 f32"/>
                  <a:gd name="f66" fmla="*/ f50 1 f31"/>
                  <a:gd name="f67" fmla="*/ f51 1 f32"/>
                  <a:gd name="f68" fmla="*/ f52 1 f31"/>
                  <a:gd name="f69" fmla="*/ f53 1 f32"/>
                  <a:gd name="f70" fmla="*/ f54 1 f31"/>
                  <a:gd name="f71" fmla="*/ f55 1 f31"/>
                  <a:gd name="f72" fmla="*/ f56 1 f31"/>
                  <a:gd name="f73" fmla="*/ f57 1 f31"/>
                  <a:gd name="f74" fmla="*/ f58 f22 1"/>
                  <a:gd name="f75" fmla="*/ f59 f22 1"/>
                  <a:gd name="f76" fmla="*/ f61 f23 1"/>
                  <a:gd name="f77" fmla="*/ f60 f23 1"/>
                  <a:gd name="f78" fmla="*/ f62 f22 1"/>
                  <a:gd name="f79" fmla="*/ f63 f23 1"/>
                  <a:gd name="f80" fmla="*/ f64 f22 1"/>
                  <a:gd name="f81" fmla="*/ f65 f23 1"/>
                  <a:gd name="f82" fmla="*/ f66 f22 1"/>
                  <a:gd name="f83" fmla="*/ f67 f23 1"/>
                  <a:gd name="f84" fmla="*/ f68 f22 1"/>
                  <a:gd name="f85" fmla="*/ f69 f23 1"/>
                  <a:gd name="f86" fmla="*/ f70 f22 1"/>
                  <a:gd name="f87" fmla="*/ f71 f22 1"/>
                  <a:gd name="f88" fmla="*/ f72 f22 1"/>
                  <a:gd name="f89" fmla="*/ f73 f2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5">
                    <a:pos x="f78" y="f79"/>
                  </a:cxn>
                  <a:cxn ang="f45">
                    <a:pos x="f80" y="f81"/>
                  </a:cxn>
                  <a:cxn ang="f45">
                    <a:pos x="f82" y="f83"/>
                  </a:cxn>
                  <a:cxn ang="f45">
                    <a:pos x="f84" y="f85"/>
                  </a:cxn>
                  <a:cxn ang="f45">
                    <a:pos x="f86" y="f83"/>
                  </a:cxn>
                  <a:cxn ang="f45">
                    <a:pos x="f87" y="f81"/>
                  </a:cxn>
                  <a:cxn ang="f45">
                    <a:pos x="f88" y="f79"/>
                  </a:cxn>
                  <a:cxn ang="f45">
                    <a:pos x="f89" y="f79"/>
                  </a:cxn>
                  <a:cxn ang="f45">
                    <a:pos x="f78" y="f79"/>
                  </a:cxn>
                </a:cxnLst>
                <a:rect l="f74" t="f77" r="f75" b="f76"/>
                <a:pathLst>
                  <a:path w="2020101" h="33298">
                    <a:moveTo>
                      <a:pt x="f8" y="f5"/>
                    </a:moveTo>
                    <a:cubicBezTo>
                      <a:pt x="f9" y="f5"/>
                      <a:pt x="f10" y="f11"/>
                      <a:pt x="f10" y="f12"/>
                    </a:cubicBezTo>
                    <a:lnTo>
                      <a:pt x="f5" y="f13"/>
                    </a:lnTo>
                    <a:cubicBezTo>
                      <a:pt x="f5" y="f7"/>
                      <a:pt x="f14" y="f7"/>
                      <a:pt x="f14" y="f7"/>
                    </a:cubicBezTo>
                    <a:cubicBezTo>
                      <a:pt x="f14" y="f7"/>
                      <a:pt x="f15" y="f7"/>
                      <a:pt x="f16" y="f13"/>
                    </a:cubicBezTo>
                    <a:lnTo>
                      <a:pt x="f17" y="f12"/>
                    </a:lnTo>
                    <a:cubicBezTo>
                      <a:pt x="f17" y="f11"/>
                      <a:pt x="f18" y="f5"/>
                      <a:pt x="f18" y="f5"/>
                    </a:cubicBezTo>
                    <a:lnTo>
                      <a:pt x="f19" y="f5"/>
                    </a:lnTo>
                    <a:cubicBezTo>
                      <a:pt x="f19" y="f5"/>
                      <a:pt x="f20" y="f5"/>
                      <a:pt x="f8" y="f5"/>
                    </a:cubicBezTo>
                    <a:close/>
                  </a:path>
                </a:pathLst>
              </a:custGeom>
              <a:solidFill>
                <a:srgbClr val="C7C5C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9" name="รูปแบบอิสระ: รูปร่าง 191">
                <a:extLst>
                  <a:ext uri="{FF2B5EF4-FFF2-40B4-BE49-F238E27FC236}">
                    <a16:creationId xmlns:a16="http://schemas.microsoft.com/office/drawing/2014/main" id="{099FB68C-D344-4334-90CC-1322DE681ADE}"/>
                  </a:ext>
                </a:extLst>
              </p:cNvPr>
              <p:cNvSpPr/>
              <p:nvPr/>
            </p:nvSpPr>
            <p:spPr>
              <a:xfrm>
                <a:off x="3846249" y="4500192"/>
                <a:ext cx="1626232" cy="2665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21687"/>
                  <a:gd name="f7" fmla="val 34487"/>
                  <a:gd name="f8" fmla="val 128437"/>
                  <a:gd name="f9" fmla="val 1189"/>
                  <a:gd name="f10" fmla="val 126851"/>
                  <a:gd name="f11" fmla="val 87210"/>
                  <a:gd name="f12" fmla="val 9117"/>
                  <a:gd name="f13" fmla="val 10703"/>
                  <a:gd name="f14" fmla="val 32902"/>
                  <a:gd name="f15" fmla="val 34488"/>
                  <a:gd name="f16" fmla="val 12685"/>
                  <a:gd name="f17" fmla="val 2020102"/>
                  <a:gd name="f18" fmla="val 1934477"/>
                  <a:gd name="f19" fmla="val 1894836"/>
                  <a:gd name="f20" fmla="val 1893251"/>
                  <a:gd name="f21" fmla="val 1877394"/>
                  <a:gd name="f22" fmla="val 1878980"/>
                  <a:gd name="f23" fmla="val -396"/>
                  <a:gd name="f24" fmla="val 131608"/>
                  <a:gd name="f25" fmla="+- 0 0 -90"/>
                  <a:gd name="f26" fmla="*/ f3 1 2021687"/>
                  <a:gd name="f27" fmla="*/ f4 1 34487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21687"/>
                  <a:gd name="f36" fmla="*/ f32 1 34487"/>
                  <a:gd name="f37" fmla="*/ 128437 f33 1"/>
                  <a:gd name="f38" fmla="*/ 1189 f32 1"/>
                  <a:gd name="f39" fmla="*/ 87210 f33 1"/>
                  <a:gd name="f40" fmla="*/ 10703 f32 1"/>
                  <a:gd name="f41" fmla="*/ 0 f33 1"/>
                  <a:gd name="f42" fmla="*/ 32902 f32 1"/>
                  <a:gd name="f43" fmla="*/ 12685 f33 1"/>
                  <a:gd name="f44" fmla="*/ 34488 f32 1"/>
                  <a:gd name="f45" fmla="*/ 2021687 f33 1"/>
                  <a:gd name="f46" fmla="*/ 1934477 f33 1"/>
                  <a:gd name="f47" fmla="*/ 1893251 f33 1"/>
                  <a:gd name="f48" fmla="*/ 1877394 f33 1"/>
                  <a:gd name="f49" fmla="+- f34 0 f1"/>
                  <a:gd name="f50" fmla="*/ f37 1 2021687"/>
                  <a:gd name="f51" fmla="*/ f38 1 34487"/>
                  <a:gd name="f52" fmla="*/ f39 1 2021687"/>
                  <a:gd name="f53" fmla="*/ f40 1 34487"/>
                  <a:gd name="f54" fmla="*/ f41 1 2021687"/>
                  <a:gd name="f55" fmla="*/ f42 1 34487"/>
                  <a:gd name="f56" fmla="*/ f43 1 2021687"/>
                  <a:gd name="f57" fmla="*/ f44 1 34487"/>
                  <a:gd name="f58" fmla="*/ f45 1 2021687"/>
                  <a:gd name="f59" fmla="*/ f46 1 2021687"/>
                  <a:gd name="f60" fmla="*/ f47 1 2021687"/>
                  <a:gd name="f61" fmla="*/ f48 1 2021687"/>
                  <a:gd name="f62" fmla="*/ f28 1 f35"/>
                  <a:gd name="f63" fmla="*/ f29 1 f35"/>
                  <a:gd name="f64" fmla="*/ f28 1 f36"/>
                  <a:gd name="f65" fmla="*/ f30 1 f36"/>
                  <a:gd name="f66" fmla="*/ f50 1 f35"/>
                  <a:gd name="f67" fmla="*/ f51 1 f36"/>
                  <a:gd name="f68" fmla="*/ f52 1 f35"/>
                  <a:gd name="f69" fmla="*/ f53 1 f36"/>
                  <a:gd name="f70" fmla="*/ f54 1 f35"/>
                  <a:gd name="f71" fmla="*/ f55 1 f36"/>
                  <a:gd name="f72" fmla="*/ f56 1 f35"/>
                  <a:gd name="f73" fmla="*/ f57 1 f36"/>
                  <a:gd name="f74" fmla="*/ f58 1 f35"/>
                  <a:gd name="f75" fmla="*/ f59 1 f35"/>
                  <a:gd name="f76" fmla="*/ f60 1 f35"/>
                  <a:gd name="f77" fmla="*/ f61 1 f35"/>
                  <a:gd name="f78" fmla="*/ f62 f26 1"/>
                  <a:gd name="f79" fmla="*/ f63 f26 1"/>
                  <a:gd name="f80" fmla="*/ f65 f27 1"/>
                  <a:gd name="f81" fmla="*/ f64 f27 1"/>
                  <a:gd name="f82" fmla="*/ f66 f26 1"/>
                  <a:gd name="f83" fmla="*/ f67 f27 1"/>
                  <a:gd name="f84" fmla="*/ f68 f26 1"/>
                  <a:gd name="f85" fmla="*/ f69 f27 1"/>
                  <a:gd name="f86" fmla="*/ f70 f26 1"/>
                  <a:gd name="f87" fmla="*/ f71 f27 1"/>
                  <a:gd name="f88" fmla="*/ f72 f26 1"/>
                  <a:gd name="f89" fmla="*/ f73 f27 1"/>
                  <a:gd name="f90" fmla="*/ f74 f26 1"/>
                  <a:gd name="f91" fmla="*/ f75 f26 1"/>
                  <a:gd name="f92" fmla="*/ f76 f26 1"/>
                  <a:gd name="f93" fmla="*/ f77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2" y="f83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87"/>
                  </a:cxn>
                  <a:cxn ang="f49">
                    <a:pos x="f91" y="f85"/>
                  </a:cxn>
                  <a:cxn ang="f49">
                    <a:pos x="f92" y="f83"/>
                  </a:cxn>
                  <a:cxn ang="f49">
                    <a:pos x="f93" y="f83"/>
                  </a:cxn>
                  <a:cxn ang="f49">
                    <a:pos x="f82" y="f83"/>
                  </a:cxn>
                </a:cxnLst>
                <a:rect l="f78" t="f81" r="f79" b="f80"/>
                <a:pathLst>
                  <a:path w="2021687" h="34487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15"/>
                      <a:pt x="f16" y="f15"/>
                    </a:cubicBezTo>
                    <a:cubicBezTo>
                      <a:pt x="f16" y="f15"/>
                      <a:pt x="f17" y="f15"/>
                      <a:pt x="f6" y="f14"/>
                    </a:cubicBezTo>
                    <a:lnTo>
                      <a:pt x="f18" y="f13"/>
                    </a:lnTo>
                    <a:cubicBezTo>
                      <a:pt x="f18" y="f12"/>
                      <a:pt x="f19" y="f9"/>
                      <a:pt x="f20" y="f9"/>
                    </a:cubicBezTo>
                    <a:lnTo>
                      <a:pt x="f21" y="f9"/>
                    </a:lnTo>
                    <a:cubicBezTo>
                      <a:pt x="f22" y="f23"/>
                      <a:pt x="f24" y="f23"/>
                      <a:pt x="f8" y="f9"/>
                    </a:cubicBezTo>
                    <a:close/>
                  </a:path>
                </a:pathLst>
              </a:custGeom>
              <a:solidFill>
                <a:srgbClr val="C8C6C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0" name="รูปแบบอิสระ: รูปร่าง 192">
                <a:extLst>
                  <a:ext uri="{FF2B5EF4-FFF2-40B4-BE49-F238E27FC236}">
                    <a16:creationId xmlns:a16="http://schemas.microsoft.com/office/drawing/2014/main" id="{441692B5-F706-4485-A5B5-2565C5556C4C}"/>
                  </a:ext>
                </a:extLst>
              </p:cNvPr>
              <p:cNvSpPr/>
              <p:nvPr/>
            </p:nvSpPr>
            <p:spPr>
              <a:xfrm>
                <a:off x="3846249" y="4501106"/>
                <a:ext cx="1627503" cy="2695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23272"/>
                  <a:gd name="f7" fmla="val 34884"/>
                  <a:gd name="f8" fmla="val 125265"/>
                  <a:gd name="f9" fmla="val 123680"/>
                  <a:gd name="f10" fmla="val 85624"/>
                  <a:gd name="f11" fmla="val 7928"/>
                  <a:gd name="f12" fmla="val 9514"/>
                  <a:gd name="f13" fmla="val 33298"/>
                  <a:gd name="f14" fmla="val 11100"/>
                  <a:gd name="f15" fmla="val 12685"/>
                  <a:gd name="f16" fmla="val 2021687"/>
                  <a:gd name="f17" fmla="val 2023273"/>
                  <a:gd name="f18" fmla="val 1937648"/>
                  <a:gd name="f19" fmla="val 1898008"/>
                  <a:gd name="f20" fmla="val 1882151"/>
                  <a:gd name="f21" fmla="val 128437"/>
                  <a:gd name="f22" fmla="+- 0 0 -90"/>
                  <a:gd name="f23" fmla="*/ f3 1 2023272"/>
                  <a:gd name="f24" fmla="*/ f4 1 34884"/>
                  <a:gd name="f25" fmla="val f5"/>
                  <a:gd name="f26" fmla="val f6"/>
                  <a:gd name="f27" fmla="val f7"/>
                  <a:gd name="f28" fmla="*/ f22 f0 1"/>
                  <a:gd name="f29" fmla="+- f27 0 f25"/>
                  <a:gd name="f30" fmla="+- f26 0 f25"/>
                  <a:gd name="f31" fmla="*/ f28 1 f2"/>
                  <a:gd name="f32" fmla="*/ f30 1 2023272"/>
                  <a:gd name="f33" fmla="*/ f29 1 34884"/>
                  <a:gd name="f34" fmla="*/ 125265 f30 1"/>
                  <a:gd name="f35" fmla="*/ 0 f29 1"/>
                  <a:gd name="f36" fmla="*/ 85624 f30 1"/>
                  <a:gd name="f37" fmla="*/ 9514 f29 1"/>
                  <a:gd name="f38" fmla="*/ 0 f30 1"/>
                  <a:gd name="f39" fmla="*/ 33298 f29 1"/>
                  <a:gd name="f40" fmla="*/ 12685 f30 1"/>
                  <a:gd name="f41" fmla="*/ 34884 f29 1"/>
                  <a:gd name="f42" fmla="*/ 2023273 f30 1"/>
                  <a:gd name="f43" fmla="*/ 1937648 f30 1"/>
                  <a:gd name="f44" fmla="*/ 1898008 f30 1"/>
                  <a:gd name="f45" fmla="*/ 1882151 f30 1"/>
                  <a:gd name="f46" fmla="+- f31 0 f1"/>
                  <a:gd name="f47" fmla="*/ f34 1 2023272"/>
                  <a:gd name="f48" fmla="*/ f35 1 34884"/>
                  <a:gd name="f49" fmla="*/ f36 1 2023272"/>
                  <a:gd name="f50" fmla="*/ f37 1 34884"/>
                  <a:gd name="f51" fmla="*/ f38 1 2023272"/>
                  <a:gd name="f52" fmla="*/ f39 1 34884"/>
                  <a:gd name="f53" fmla="*/ f40 1 2023272"/>
                  <a:gd name="f54" fmla="*/ f41 1 34884"/>
                  <a:gd name="f55" fmla="*/ f42 1 2023272"/>
                  <a:gd name="f56" fmla="*/ f43 1 2023272"/>
                  <a:gd name="f57" fmla="*/ f44 1 2023272"/>
                  <a:gd name="f58" fmla="*/ f45 1 2023272"/>
                  <a:gd name="f59" fmla="*/ f25 1 f32"/>
                  <a:gd name="f60" fmla="*/ f26 1 f32"/>
                  <a:gd name="f61" fmla="*/ f25 1 f33"/>
                  <a:gd name="f62" fmla="*/ f27 1 f33"/>
                  <a:gd name="f63" fmla="*/ f47 1 f32"/>
                  <a:gd name="f64" fmla="*/ f48 1 f33"/>
                  <a:gd name="f65" fmla="*/ f49 1 f32"/>
                  <a:gd name="f66" fmla="*/ f50 1 f33"/>
                  <a:gd name="f67" fmla="*/ f51 1 f32"/>
                  <a:gd name="f68" fmla="*/ f52 1 f33"/>
                  <a:gd name="f69" fmla="*/ f53 1 f32"/>
                  <a:gd name="f70" fmla="*/ f54 1 f33"/>
                  <a:gd name="f71" fmla="*/ f55 1 f32"/>
                  <a:gd name="f72" fmla="*/ f56 1 f32"/>
                  <a:gd name="f73" fmla="*/ f57 1 f32"/>
                  <a:gd name="f74" fmla="*/ f58 1 f32"/>
                  <a:gd name="f75" fmla="*/ f59 f23 1"/>
                  <a:gd name="f76" fmla="*/ f60 f23 1"/>
                  <a:gd name="f77" fmla="*/ f62 f24 1"/>
                  <a:gd name="f78" fmla="*/ f61 f24 1"/>
                  <a:gd name="f79" fmla="*/ f63 f23 1"/>
                  <a:gd name="f80" fmla="*/ f64 f24 1"/>
                  <a:gd name="f81" fmla="*/ f65 f23 1"/>
                  <a:gd name="f82" fmla="*/ f66 f24 1"/>
                  <a:gd name="f83" fmla="*/ f67 f23 1"/>
                  <a:gd name="f84" fmla="*/ f68 f24 1"/>
                  <a:gd name="f85" fmla="*/ f69 f23 1"/>
                  <a:gd name="f86" fmla="*/ f70 f24 1"/>
                  <a:gd name="f87" fmla="*/ f71 f23 1"/>
                  <a:gd name="f88" fmla="*/ f72 f23 1"/>
                  <a:gd name="f89" fmla="*/ f73 f23 1"/>
                  <a:gd name="f90" fmla="*/ f74 f2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6">
                    <a:pos x="f79" y="f80"/>
                  </a:cxn>
                  <a:cxn ang="f46">
                    <a:pos x="f81" y="f82"/>
                  </a:cxn>
                  <a:cxn ang="f46">
                    <a:pos x="f83" y="f84"/>
                  </a:cxn>
                  <a:cxn ang="f46">
                    <a:pos x="f85" y="f86"/>
                  </a:cxn>
                  <a:cxn ang="f46">
                    <a:pos x="f87" y="f84"/>
                  </a:cxn>
                  <a:cxn ang="f46">
                    <a:pos x="f88" y="f82"/>
                  </a:cxn>
                  <a:cxn ang="f46">
                    <a:pos x="f89" y="f80"/>
                  </a:cxn>
                  <a:cxn ang="f46">
                    <a:pos x="f90" y="f80"/>
                  </a:cxn>
                  <a:cxn ang="f46">
                    <a:pos x="f79" y="f80"/>
                  </a:cxn>
                </a:cxnLst>
                <a:rect l="f75" t="f78" r="f76" b="f77"/>
                <a:pathLst>
                  <a:path w="2023272" h="34884">
                    <a:moveTo>
                      <a:pt x="f8" y="f5"/>
                    </a:moveTo>
                    <a:cubicBezTo>
                      <a:pt x="f9" y="f5"/>
                      <a:pt x="f10" y="f11"/>
                      <a:pt x="f10" y="f12"/>
                    </a:cubicBezTo>
                    <a:lnTo>
                      <a:pt x="f5" y="f13"/>
                    </a:lnTo>
                    <a:cubicBezTo>
                      <a:pt x="f5" y="f7"/>
                      <a:pt x="f14" y="f7"/>
                      <a:pt x="f15" y="f7"/>
                    </a:cubicBezTo>
                    <a:cubicBezTo>
                      <a:pt x="f15" y="f7"/>
                      <a:pt x="f16" y="f7"/>
                      <a:pt x="f17" y="f13"/>
                    </a:cubicBezTo>
                    <a:lnTo>
                      <a:pt x="f18" y="f12"/>
                    </a:lnTo>
                    <a:cubicBezTo>
                      <a:pt x="f18" y="f11"/>
                      <a:pt x="f19" y="f5"/>
                      <a:pt x="f19" y="f5"/>
                    </a:cubicBezTo>
                    <a:lnTo>
                      <a:pt x="f20" y="f5"/>
                    </a:lnTo>
                    <a:cubicBezTo>
                      <a:pt x="f20" y="f5"/>
                      <a:pt x="f21" y="f5"/>
                      <a:pt x="f8" y="f5"/>
                    </a:cubicBezTo>
                    <a:close/>
                  </a:path>
                </a:pathLst>
              </a:custGeom>
              <a:solidFill>
                <a:srgbClr val="C9C7C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1" name="รูปแบบอิสระ: รูปร่าง 193">
                <a:extLst>
                  <a:ext uri="{FF2B5EF4-FFF2-40B4-BE49-F238E27FC236}">
                    <a16:creationId xmlns:a16="http://schemas.microsoft.com/office/drawing/2014/main" id="{59D421EF-A386-4717-9546-F324496D481B}"/>
                  </a:ext>
                </a:extLst>
              </p:cNvPr>
              <p:cNvSpPr/>
              <p:nvPr/>
            </p:nvSpPr>
            <p:spPr>
              <a:xfrm>
                <a:off x="3844978" y="4501106"/>
                <a:ext cx="1630055" cy="2695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26444"/>
                  <a:gd name="f7" fmla="val 34884"/>
                  <a:gd name="f8" fmla="val 123680"/>
                  <a:gd name="f9" fmla="val 122094"/>
                  <a:gd name="f10" fmla="val 84039"/>
                  <a:gd name="f11" fmla="val 7928"/>
                  <a:gd name="f12" fmla="val 9514"/>
                  <a:gd name="f13" fmla="val 33298"/>
                  <a:gd name="f14" fmla="val 11099"/>
                  <a:gd name="f15" fmla="val 12685"/>
                  <a:gd name="f16" fmla="val 2024858"/>
                  <a:gd name="f17" fmla="val 1942405"/>
                  <a:gd name="f18" fmla="val 1904350"/>
                  <a:gd name="f19" fmla="val 1902764"/>
                  <a:gd name="f20" fmla="val 1886908"/>
                  <a:gd name="f21" fmla="val 126851"/>
                  <a:gd name="f22" fmla="+- 0 0 -90"/>
                  <a:gd name="f23" fmla="*/ f3 1 2026444"/>
                  <a:gd name="f24" fmla="*/ f4 1 34884"/>
                  <a:gd name="f25" fmla="val f5"/>
                  <a:gd name="f26" fmla="val f6"/>
                  <a:gd name="f27" fmla="val f7"/>
                  <a:gd name="f28" fmla="*/ f22 f0 1"/>
                  <a:gd name="f29" fmla="+- f27 0 f25"/>
                  <a:gd name="f30" fmla="+- f26 0 f25"/>
                  <a:gd name="f31" fmla="*/ f28 1 f2"/>
                  <a:gd name="f32" fmla="*/ f30 1 2026444"/>
                  <a:gd name="f33" fmla="*/ f29 1 34884"/>
                  <a:gd name="f34" fmla="*/ 123680 f30 1"/>
                  <a:gd name="f35" fmla="*/ 0 f29 1"/>
                  <a:gd name="f36" fmla="*/ 84039 f30 1"/>
                  <a:gd name="f37" fmla="*/ 9514 f29 1"/>
                  <a:gd name="f38" fmla="*/ 0 f30 1"/>
                  <a:gd name="f39" fmla="*/ 33298 f29 1"/>
                  <a:gd name="f40" fmla="*/ 12685 f30 1"/>
                  <a:gd name="f41" fmla="*/ 34884 f29 1"/>
                  <a:gd name="f42" fmla="*/ 2026444 f30 1"/>
                  <a:gd name="f43" fmla="*/ 1942405 f30 1"/>
                  <a:gd name="f44" fmla="*/ 1902764 f30 1"/>
                  <a:gd name="f45" fmla="*/ 1886908 f30 1"/>
                  <a:gd name="f46" fmla="+- f31 0 f1"/>
                  <a:gd name="f47" fmla="*/ f34 1 2026444"/>
                  <a:gd name="f48" fmla="*/ f35 1 34884"/>
                  <a:gd name="f49" fmla="*/ f36 1 2026444"/>
                  <a:gd name="f50" fmla="*/ f37 1 34884"/>
                  <a:gd name="f51" fmla="*/ f38 1 2026444"/>
                  <a:gd name="f52" fmla="*/ f39 1 34884"/>
                  <a:gd name="f53" fmla="*/ f40 1 2026444"/>
                  <a:gd name="f54" fmla="*/ f41 1 34884"/>
                  <a:gd name="f55" fmla="*/ f42 1 2026444"/>
                  <a:gd name="f56" fmla="*/ f43 1 2026444"/>
                  <a:gd name="f57" fmla="*/ f44 1 2026444"/>
                  <a:gd name="f58" fmla="*/ f45 1 2026444"/>
                  <a:gd name="f59" fmla="*/ f25 1 f32"/>
                  <a:gd name="f60" fmla="*/ f26 1 f32"/>
                  <a:gd name="f61" fmla="*/ f25 1 f33"/>
                  <a:gd name="f62" fmla="*/ f27 1 f33"/>
                  <a:gd name="f63" fmla="*/ f47 1 f32"/>
                  <a:gd name="f64" fmla="*/ f48 1 f33"/>
                  <a:gd name="f65" fmla="*/ f49 1 f32"/>
                  <a:gd name="f66" fmla="*/ f50 1 f33"/>
                  <a:gd name="f67" fmla="*/ f51 1 f32"/>
                  <a:gd name="f68" fmla="*/ f52 1 f33"/>
                  <a:gd name="f69" fmla="*/ f53 1 f32"/>
                  <a:gd name="f70" fmla="*/ f54 1 f33"/>
                  <a:gd name="f71" fmla="*/ f55 1 f32"/>
                  <a:gd name="f72" fmla="*/ f56 1 f32"/>
                  <a:gd name="f73" fmla="*/ f57 1 f32"/>
                  <a:gd name="f74" fmla="*/ f58 1 f32"/>
                  <a:gd name="f75" fmla="*/ f59 f23 1"/>
                  <a:gd name="f76" fmla="*/ f60 f23 1"/>
                  <a:gd name="f77" fmla="*/ f62 f24 1"/>
                  <a:gd name="f78" fmla="*/ f61 f24 1"/>
                  <a:gd name="f79" fmla="*/ f63 f23 1"/>
                  <a:gd name="f80" fmla="*/ f64 f24 1"/>
                  <a:gd name="f81" fmla="*/ f65 f23 1"/>
                  <a:gd name="f82" fmla="*/ f66 f24 1"/>
                  <a:gd name="f83" fmla="*/ f67 f23 1"/>
                  <a:gd name="f84" fmla="*/ f68 f24 1"/>
                  <a:gd name="f85" fmla="*/ f69 f23 1"/>
                  <a:gd name="f86" fmla="*/ f70 f24 1"/>
                  <a:gd name="f87" fmla="*/ f71 f23 1"/>
                  <a:gd name="f88" fmla="*/ f72 f23 1"/>
                  <a:gd name="f89" fmla="*/ f73 f23 1"/>
                  <a:gd name="f90" fmla="*/ f74 f2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6">
                    <a:pos x="f79" y="f80"/>
                  </a:cxn>
                  <a:cxn ang="f46">
                    <a:pos x="f81" y="f82"/>
                  </a:cxn>
                  <a:cxn ang="f46">
                    <a:pos x="f83" y="f84"/>
                  </a:cxn>
                  <a:cxn ang="f46">
                    <a:pos x="f85" y="f86"/>
                  </a:cxn>
                  <a:cxn ang="f46">
                    <a:pos x="f87" y="f84"/>
                  </a:cxn>
                  <a:cxn ang="f46">
                    <a:pos x="f88" y="f82"/>
                  </a:cxn>
                  <a:cxn ang="f46">
                    <a:pos x="f89" y="f80"/>
                  </a:cxn>
                  <a:cxn ang="f46">
                    <a:pos x="f90" y="f80"/>
                  </a:cxn>
                  <a:cxn ang="f46">
                    <a:pos x="f79" y="f80"/>
                  </a:cxn>
                </a:cxnLst>
                <a:rect l="f75" t="f78" r="f76" b="f77"/>
                <a:pathLst>
                  <a:path w="2026444" h="34884">
                    <a:moveTo>
                      <a:pt x="f8" y="f5"/>
                    </a:moveTo>
                    <a:cubicBezTo>
                      <a:pt x="f9" y="f5"/>
                      <a:pt x="f10" y="f11"/>
                      <a:pt x="f10" y="f12"/>
                    </a:cubicBezTo>
                    <a:lnTo>
                      <a:pt x="f5" y="f13"/>
                    </a:lnTo>
                    <a:cubicBezTo>
                      <a:pt x="f5" y="f7"/>
                      <a:pt x="f14" y="f7"/>
                      <a:pt x="f15" y="f7"/>
                    </a:cubicBezTo>
                    <a:cubicBezTo>
                      <a:pt x="f15" y="f7"/>
                      <a:pt x="f16" y="f7"/>
                      <a:pt x="f6" y="f13"/>
                    </a:cubicBezTo>
                    <a:lnTo>
                      <a:pt x="f17" y="f12"/>
                    </a:lnTo>
                    <a:cubicBezTo>
                      <a:pt x="f17" y="f11"/>
                      <a:pt x="f18" y="f5"/>
                      <a:pt x="f19" y="f5"/>
                    </a:cubicBezTo>
                    <a:lnTo>
                      <a:pt x="f20" y="f5"/>
                    </a:lnTo>
                    <a:cubicBezTo>
                      <a:pt x="f20" y="f5"/>
                      <a:pt x="f21" y="f5"/>
                      <a:pt x="f8" y="f5"/>
                    </a:cubicBezTo>
                    <a:close/>
                  </a:path>
                </a:pathLst>
              </a:custGeom>
              <a:solidFill>
                <a:srgbClr val="CAC8C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2" name="รูปแบบอิสระ: รูปร่าง 194">
                <a:extLst>
                  <a:ext uri="{FF2B5EF4-FFF2-40B4-BE49-F238E27FC236}">
                    <a16:creationId xmlns:a16="http://schemas.microsoft.com/office/drawing/2014/main" id="{742BAF18-DB1B-4627-A657-FC4D4F23D1A7}"/>
                  </a:ext>
                </a:extLst>
              </p:cNvPr>
              <p:cNvSpPr/>
              <p:nvPr/>
            </p:nvSpPr>
            <p:spPr>
              <a:xfrm>
                <a:off x="3843698" y="4501417"/>
                <a:ext cx="1631335" cy="278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28029"/>
                  <a:gd name="f7" fmla="val 36073"/>
                  <a:gd name="f8" fmla="val 120508"/>
                  <a:gd name="f9" fmla="val 1189"/>
                  <a:gd name="f10" fmla="val 118923"/>
                  <a:gd name="f11" fmla="val 80867"/>
                  <a:gd name="f12" fmla="val 9117"/>
                  <a:gd name="f13" fmla="val 10703"/>
                  <a:gd name="f14" fmla="val 34488"/>
                  <a:gd name="f15" fmla="val 11099"/>
                  <a:gd name="f16" fmla="val 12685"/>
                  <a:gd name="f17" fmla="val 2026444"/>
                  <a:gd name="f18" fmla="val 2028030"/>
                  <a:gd name="f19" fmla="val 1947162"/>
                  <a:gd name="f20" fmla="val 1909107"/>
                  <a:gd name="f21" fmla="val 1907521"/>
                  <a:gd name="f22" fmla="val 1891665"/>
                  <a:gd name="f23" fmla="val 1893251"/>
                  <a:gd name="f24" fmla="val -396"/>
                  <a:gd name="f25" fmla="val 125265"/>
                  <a:gd name="f26" fmla="+- 0 0 -90"/>
                  <a:gd name="f27" fmla="*/ f3 1 2028029"/>
                  <a:gd name="f28" fmla="*/ f4 1 36073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28029"/>
                  <a:gd name="f37" fmla="*/ f33 1 36073"/>
                  <a:gd name="f38" fmla="*/ 120508 f34 1"/>
                  <a:gd name="f39" fmla="*/ 1189 f33 1"/>
                  <a:gd name="f40" fmla="*/ 80867 f34 1"/>
                  <a:gd name="f41" fmla="*/ 10703 f33 1"/>
                  <a:gd name="f42" fmla="*/ 0 f34 1"/>
                  <a:gd name="f43" fmla="*/ 34488 f33 1"/>
                  <a:gd name="f44" fmla="*/ 12685 f34 1"/>
                  <a:gd name="f45" fmla="*/ 36073 f33 1"/>
                  <a:gd name="f46" fmla="*/ 2028030 f34 1"/>
                  <a:gd name="f47" fmla="*/ 1947162 f34 1"/>
                  <a:gd name="f48" fmla="*/ 1907521 f34 1"/>
                  <a:gd name="f49" fmla="*/ 1891665 f34 1"/>
                  <a:gd name="f50" fmla="+- f35 0 f1"/>
                  <a:gd name="f51" fmla="*/ f38 1 2028029"/>
                  <a:gd name="f52" fmla="*/ f39 1 36073"/>
                  <a:gd name="f53" fmla="*/ f40 1 2028029"/>
                  <a:gd name="f54" fmla="*/ f41 1 36073"/>
                  <a:gd name="f55" fmla="*/ f42 1 2028029"/>
                  <a:gd name="f56" fmla="*/ f43 1 36073"/>
                  <a:gd name="f57" fmla="*/ f44 1 2028029"/>
                  <a:gd name="f58" fmla="*/ f45 1 36073"/>
                  <a:gd name="f59" fmla="*/ f46 1 2028029"/>
                  <a:gd name="f60" fmla="*/ f47 1 2028029"/>
                  <a:gd name="f61" fmla="*/ f48 1 2028029"/>
                  <a:gd name="f62" fmla="*/ f49 1 2028029"/>
                  <a:gd name="f63" fmla="*/ f29 1 f36"/>
                  <a:gd name="f64" fmla="*/ f30 1 f36"/>
                  <a:gd name="f65" fmla="*/ f29 1 f37"/>
                  <a:gd name="f66" fmla="*/ f31 1 f37"/>
                  <a:gd name="f67" fmla="*/ f51 1 f36"/>
                  <a:gd name="f68" fmla="*/ f52 1 f37"/>
                  <a:gd name="f69" fmla="*/ f53 1 f36"/>
                  <a:gd name="f70" fmla="*/ f54 1 f37"/>
                  <a:gd name="f71" fmla="*/ f55 1 f36"/>
                  <a:gd name="f72" fmla="*/ f56 1 f37"/>
                  <a:gd name="f73" fmla="*/ f57 1 f36"/>
                  <a:gd name="f74" fmla="*/ f58 1 f37"/>
                  <a:gd name="f75" fmla="*/ f59 1 f36"/>
                  <a:gd name="f76" fmla="*/ f60 1 f36"/>
                  <a:gd name="f77" fmla="*/ f61 1 f36"/>
                  <a:gd name="f78" fmla="*/ f62 1 f36"/>
                  <a:gd name="f79" fmla="*/ f63 f27 1"/>
                  <a:gd name="f80" fmla="*/ f64 f27 1"/>
                  <a:gd name="f81" fmla="*/ f66 f28 1"/>
                  <a:gd name="f82" fmla="*/ f65 f28 1"/>
                  <a:gd name="f83" fmla="*/ f67 f27 1"/>
                  <a:gd name="f84" fmla="*/ f68 f28 1"/>
                  <a:gd name="f85" fmla="*/ f69 f27 1"/>
                  <a:gd name="f86" fmla="*/ f70 f28 1"/>
                  <a:gd name="f87" fmla="*/ f71 f27 1"/>
                  <a:gd name="f88" fmla="*/ f72 f28 1"/>
                  <a:gd name="f89" fmla="*/ f73 f27 1"/>
                  <a:gd name="f90" fmla="*/ f74 f28 1"/>
                  <a:gd name="f91" fmla="*/ f75 f27 1"/>
                  <a:gd name="f92" fmla="*/ f76 f27 1"/>
                  <a:gd name="f93" fmla="*/ f77 f27 1"/>
                  <a:gd name="f94" fmla="*/ f78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3" y="f84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88"/>
                  </a:cxn>
                  <a:cxn ang="f50">
                    <a:pos x="f92" y="f86"/>
                  </a:cxn>
                  <a:cxn ang="f50">
                    <a:pos x="f93" y="f84"/>
                  </a:cxn>
                  <a:cxn ang="f50">
                    <a:pos x="f94" y="f84"/>
                  </a:cxn>
                  <a:cxn ang="f50">
                    <a:pos x="f83" y="f84"/>
                  </a:cxn>
                </a:cxnLst>
                <a:rect l="f79" t="f82" r="f80" b="f81"/>
                <a:pathLst>
                  <a:path w="2028029" h="36073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7"/>
                      <a:pt x="f15" y="f7"/>
                      <a:pt x="f16" y="f7"/>
                    </a:cubicBezTo>
                    <a:cubicBezTo>
                      <a:pt x="f16" y="f7"/>
                      <a:pt x="f17" y="f7"/>
                      <a:pt x="f18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9"/>
                    </a:lnTo>
                    <a:cubicBezTo>
                      <a:pt x="f23" y="f24"/>
                      <a:pt x="f25" y="f24"/>
                      <a:pt x="f8" y="f9"/>
                    </a:cubicBezTo>
                    <a:close/>
                  </a:path>
                </a:pathLst>
              </a:custGeom>
              <a:solidFill>
                <a:srgbClr val="CBC9C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3" name="รูปแบบอิสระ: รูปร่าง 195">
                <a:extLst>
                  <a:ext uri="{FF2B5EF4-FFF2-40B4-BE49-F238E27FC236}">
                    <a16:creationId xmlns:a16="http://schemas.microsoft.com/office/drawing/2014/main" id="{1C50B7F0-D43E-4DFD-A295-46C57125EC53}"/>
                  </a:ext>
                </a:extLst>
              </p:cNvPr>
              <p:cNvSpPr/>
              <p:nvPr/>
            </p:nvSpPr>
            <p:spPr>
              <a:xfrm>
                <a:off x="3843698" y="4501106"/>
                <a:ext cx="1633886" cy="2940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31200"/>
                  <a:gd name="f7" fmla="val 38055"/>
                  <a:gd name="f8" fmla="val 117337"/>
                  <a:gd name="f9" fmla="val 1586"/>
                  <a:gd name="f10" fmla="val 115751"/>
                  <a:gd name="f11" fmla="val 79282"/>
                  <a:gd name="f12" fmla="val 9514"/>
                  <a:gd name="f13" fmla="val 11100"/>
                  <a:gd name="f14" fmla="val 34884"/>
                  <a:gd name="f15" fmla="val 36469"/>
                  <a:gd name="f16" fmla="val 11099"/>
                  <a:gd name="f17" fmla="val 12685"/>
                  <a:gd name="f18" fmla="val 2028030"/>
                  <a:gd name="f19" fmla="val 2031201"/>
                  <a:gd name="f20" fmla="val 1951919"/>
                  <a:gd name="f21" fmla="val 1915449"/>
                  <a:gd name="f22" fmla="val 1913864"/>
                  <a:gd name="f23" fmla="val 1898008"/>
                  <a:gd name="f24" fmla="val 1896422"/>
                  <a:gd name="f25" fmla="val 122094"/>
                  <a:gd name="f26" fmla="+- 0 0 -90"/>
                  <a:gd name="f27" fmla="*/ f3 1 2031200"/>
                  <a:gd name="f28" fmla="*/ f4 1 38055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31200"/>
                  <a:gd name="f37" fmla="*/ f33 1 38055"/>
                  <a:gd name="f38" fmla="*/ 117337 f34 1"/>
                  <a:gd name="f39" fmla="*/ 1586 f33 1"/>
                  <a:gd name="f40" fmla="*/ 79282 f34 1"/>
                  <a:gd name="f41" fmla="*/ 11100 f33 1"/>
                  <a:gd name="f42" fmla="*/ 0 f34 1"/>
                  <a:gd name="f43" fmla="*/ 34884 f33 1"/>
                  <a:gd name="f44" fmla="*/ 12685 f34 1"/>
                  <a:gd name="f45" fmla="*/ 38055 f33 1"/>
                  <a:gd name="f46" fmla="*/ 2031201 f34 1"/>
                  <a:gd name="f47" fmla="*/ 1951919 f34 1"/>
                  <a:gd name="f48" fmla="*/ 1913864 f34 1"/>
                  <a:gd name="f49" fmla="*/ 1898008 f34 1"/>
                  <a:gd name="f50" fmla="*/ 0 f33 1"/>
                  <a:gd name="f51" fmla="+- f35 0 f1"/>
                  <a:gd name="f52" fmla="*/ f38 1 2031200"/>
                  <a:gd name="f53" fmla="*/ f39 1 38055"/>
                  <a:gd name="f54" fmla="*/ f40 1 2031200"/>
                  <a:gd name="f55" fmla="*/ f41 1 38055"/>
                  <a:gd name="f56" fmla="*/ f42 1 2031200"/>
                  <a:gd name="f57" fmla="*/ f43 1 38055"/>
                  <a:gd name="f58" fmla="*/ f44 1 2031200"/>
                  <a:gd name="f59" fmla="*/ f45 1 38055"/>
                  <a:gd name="f60" fmla="*/ f46 1 2031200"/>
                  <a:gd name="f61" fmla="*/ f47 1 2031200"/>
                  <a:gd name="f62" fmla="*/ f48 1 2031200"/>
                  <a:gd name="f63" fmla="*/ f49 1 2031200"/>
                  <a:gd name="f64" fmla="*/ f50 1 38055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31200" h="38055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4" y="f9"/>
                      <a:pt x="f25" y="f9"/>
                      <a:pt x="f8" y="f9"/>
                    </a:cubicBezTo>
                    <a:close/>
                  </a:path>
                </a:pathLst>
              </a:custGeom>
              <a:solidFill>
                <a:srgbClr val="CCCAC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4" name="รูปแบบอิสระ: รูปร่าง 196">
                <a:extLst>
                  <a:ext uri="{FF2B5EF4-FFF2-40B4-BE49-F238E27FC236}">
                    <a16:creationId xmlns:a16="http://schemas.microsoft.com/office/drawing/2014/main" id="{82B77936-2CF7-40B6-91CF-E6044B692E33}"/>
                  </a:ext>
                </a:extLst>
              </p:cNvPr>
              <p:cNvSpPr/>
              <p:nvPr/>
            </p:nvSpPr>
            <p:spPr>
              <a:xfrm>
                <a:off x="3842427" y="4502331"/>
                <a:ext cx="1635157" cy="3063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32786"/>
                  <a:gd name="f7" fmla="val 39640"/>
                  <a:gd name="f8" fmla="val 115752"/>
                  <a:gd name="f9" fmla="val 1586"/>
                  <a:gd name="f10" fmla="val 114166"/>
                  <a:gd name="f11" fmla="val 77696"/>
                  <a:gd name="f12" fmla="val 9514"/>
                  <a:gd name="f13" fmla="val 11099"/>
                  <a:gd name="f14" fmla="val 36469"/>
                  <a:gd name="f15" fmla="val 38055"/>
                  <a:gd name="f16" fmla="val 39641"/>
                  <a:gd name="f17" fmla="val 12685"/>
                  <a:gd name="f18" fmla="val 2031201"/>
                  <a:gd name="f19" fmla="val 2032787"/>
                  <a:gd name="f20" fmla="val 1955090"/>
                  <a:gd name="f21" fmla="val 1918621"/>
                  <a:gd name="f22" fmla="val 1917035"/>
                  <a:gd name="f23" fmla="val 1901179"/>
                  <a:gd name="f24" fmla="val 120508"/>
                  <a:gd name="f25" fmla="+- 0 0 -90"/>
                  <a:gd name="f26" fmla="*/ f3 1 2032786"/>
                  <a:gd name="f27" fmla="*/ f4 1 39640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32786"/>
                  <a:gd name="f36" fmla="*/ f32 1 39640"/>
                  <a:gd name="f37" fmla="*/ 115752 f33 1"/>
                  <a:gd name="f38" fmla="*/ 1586 f32 1"/>
                  <a:gd name="f39" fmla="*/ 77696 f33 1"/>
                  <a:gd name="f40" fmla="*/ 11099 f32 1"/>
                  <a:gd name="f41" fmla="*/ 0 f33 1"/>
                  <a:gd name="f42" fmla="*/ 36469 f32 1"/>
                  <a:gd name="f43" fmla="*/ 12685 f33 1"/>
                  <a:gd name="f44" fmla="*/ 39641 f32 1"/>
                  <a:gd name="f45" fmla="*/ 2032787 f33 1"/>
                  <a:gd name="f46" fmla="*/ 1955090 f33 1"/>
                  <a:gd name="f47" fmla="*/ 1917035 f33 1"/>
                  <a:gd name="f48" fmla="*/ 1901179 f33 1"/>
                  <a:gd name="f49" fmla="*/ 0 f32 1"/>
                  <a:gd name="f50" fmla="+- f34 0 f1"/>
                  <a:gd name="f51" fmla="*/ f37 1 2032786"/>
                  <a:gd name="f52" fmla="*/ f38 1 39640"/>
                  <a:gd name="f53" fmla="*/ f39 1 2032786"/>
                  <a:gd name="f54" fmla="*/ f40 1 39640"/>
                  <a:gd name="f55" fmla="*/ f41 1 2032786"/>
                  <a:gd name="f56" fmla="*/ f42 1 39640"/>
                  <a:gd name="f57" fmla="*/ f43 1 2032786"/>
                  <a:gd name="f58" fmla="*/ f44 1 39640"/>
                  <a:gd name="f59" fmla="*/ f45 1 2032786"/>
                  <a:gd name="f60" fmla="*/ f46 1 2032786"/>
                  <a:gd name="f61" fmla="*/ f47 1 2032786"/>
                  <a:gd name="f62" fmla="*/ f48 1 2032786"/>
                  <a:gd name="f63" fmla="*/ f49 1 39640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32786" h="396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3" y="f16"/>
                      <a:pt x="f17" y="f16"/>
                    </a:cubicBezTo>
                    <a:cubicBezTo>
                      <a:pt x="f17" y="f16"/>
                      <a:pt x="f18" y="f16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CDCAC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5" name="รูปแบบอิสระ: รูปร่าง 197">
                <a:extLst>
                  <a:ext uri="{FF2B5EF4-FFF2-40B4-BE49-F238E27FC236}">
                    <a16:creationId xmlns:a16="http://schemas.microsoft.com/office/drawing/2014/main" id="{82A55254-BBB9-4FFF-89BD-BA5F8C4F8AFF}"/>
                  </a:ext>
                </a:extLst>
              </p:cNvPr>
              <p:cNvSpPr/>
              <p:nvPr/>
            </p:nvSpPr>
            <p:spPr>
              <a:xfrm>
                <a:off x="3842427" y="4502331"/>
                <a:ext cx="1637708" cy="3063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35957"/>
                  <a:gd name="f7" fmla="val 39640"/>
                  <a:gd name="f8" fmla="val 112580"/>
                  <a:gd name="f9" fmla="val 1586"/>
                  <a:gd name="f10" fmla="val 110995"/>
                  <a:gd name="f11" fmla="val 76111"/>
                  <a:gd name="f12" fmla="val 9514"/>
                  <a:gd name="f13" fmla="val 11099"/>
                  <a:gd name="f14" fmla="val 36469"/>
                  <a:gd name="f15" fmla="val 38055"/>
                  <a:gd name="f16" fmla="val 39641"/>
                  <a:gd name="f17" fmla="val 12685"/>
                  <a:gd name="f18" fmla="val 2032787"/>
                  <a:gd name="f19" fmla="val 2035958"/>
                  <a:gd name="f20" fmla="val 1959847"/>
                  <a:gd name="f21" fmla="val 1924963"/>
                  <a:gd name="f22" fmla="val 1923378"/>
                  <a:gd name="f23" fmla="val 1907521"/>
                  <a:gd name="f24" fmla="val 1904350"/>
                  <a:gd name="f25" fmla="val 117337"/>
                  <a:gd name="f26" fmla="+- 0 0 -90"/>
                  <a:gd name="f27" fmla="*/ f3 1 2035957"/>
                  <a:gd name="f28" fmla="*/ f4 1 39640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35957"/>
                  <a:gd name="f37" fmla="*/ f33 1 39640"/>
                  <a:gd name="f38" fmla="*/ 112580 f34 1"/>
                  <a:gd name="f39" fmla="*/ 1586 f33 1"/>
                  <a:gd name="f40" fmla="*/ 76111 f34 1"/>
                  <a:gd name="f41" fmla="*/ 11099 f33 1"/>
                  <a:gd name="f42" fmla="*/ 0 f34 1"/>
                  <a:gd name="f43" fmla="*/ 36469 f33 1"/>
                  <a:gd name="f44" fmla="*/ 12685 f34 1"/>
                  <a:gd name="f45" fmla="*/ 39641 f33 1"/>
                  <a:gd name="f46" fmla="*/ 2035958 f34 1"/>
                  <a:gd name="f47" fmla="*/ 1959847 f34 1"/>
                  <a:gd name="f48" fmla="*/ 1923378 f34 1"/>
                  <a:gd name="f49" fmla="*/ 1907521 f34 1"/>
                  <a:gd name="f50" fmla="*/ 0 f33 1"/>
                  <a:gd name="f51" fmla="+- f35 0 f1"/>
                  <a:gd name="f52" fmla="*/ f38 1 2035957"/>
                  <a:gd name="f53" fmla="*/ f39 1 39640"/>
                  <a:gd name="f54" fmla="*/ f40 1 2035957"/>
                  <a:gd name="f55" fmla="*/ f41 1 39640"/>
                  <a:gd name="f56" fmla="*/ f42 1 2035957"/>
                  <a:gd name="f57" fmla="*/ f43 1 39640"/>
                  <a:gd name="f58" fmla="*/ f44 1 2035957"/>
                  <a:gd name="f59" fmla="*/ f45 1 39640"/>
                  <a:gd name="f60" fmla="*/ f46 1 2035957"/>
                  <a:gd name="f61" fmla="*/ f47 1 2035957"/>
                  <a:gd name="f62" fmla="*/ f48 1 2035957"/>
                  <a:gd name="f63" fmla="*/ f49 1 2035957"/>
                  <a:gd name="f64" fmla="*/ f50 1 39640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35957" h="396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3" y="f16"/>
                      <a:pt x="f17" y="f16"/>
                    </a:cubicBezTo>
                    <a:cubicBezTo>
                      <a:pt x="f17" y="f16"/>
                      <a:pt x="f18" y="f16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CECBC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6" name="รูปแบบอิสระ: รูปร่าง 198">
                <a:extLst>
                  <a:ext uri="{FF2B5EF4-FFF2-40B4-BE49-F238E27FC236}">
                    <a16:creationId xmlns:a16="http://schemas.microsoft.com/office/drawing/2014/main" id="{0FDF2A4C-F4A6-43E4-95C7-CABCD636CBE1}"/>
                  </a:ext>
                </a:extLst>
              </p:cNvPr>
              <p:cNvSpPr/>
              <p:nvPr/>
            </p:nvSpPr>
            <p:spPr>
              <a:xfrm>
                <a:off x="3839876" y="4502331"/>
                <a:ext cx="1638988" cy="3063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37543"/>
                  <a:gd name="f7" fmla="val 39640"/>
                  <a:gd name="f8" fmla="val 110995"/>
                  <a:gd name="f9" fmla="val 1586"/>
                  <a:gd name="f10" fmla="val 109409"/>
                  <a:gd name="f11" fmla="val 74525"/>
                  <a:gd name="f12" fmla="val 9514"/>
                  <a:gd name="f13" fmla="val 11099"/>
                  <a:gd name="f14" fmla="val 36469"/>
                  <a:gd name="f15" fmla="val 38055"/>
                  <a:gd name="f16" fmla="val 11100"/>
                  <a:gd name="f17" fmla="val 39641"/>
                  <a:gd name="f18" fmla="val 12685"/>
                  <a:gd name="f19" fmla="val 2034372"/>
                  <a:gd name="f20" fmla="val 2037544"/>
                  <a:gd name="f21" fmla="val 1963018"/>
                  <a:gd name="f22" fmla="val 1928135"/>
                  <a:gd name="f23" fmla="val 1926549"/>
                  <a:gd name="f24" fmla="val 1910693"/>
                  <a:gd name="f25" fmla="val 1912278"/>
                  <a:gd name="f26" fmla="val 117337"/>
                  <a:gd name="f27" fmla="+- 0 0 -90"/>
                  <a:gd name="f28" fmla="*/ f3 1 2037543"/>
                  <a:gd name="f29" fmla="*/ f4 1 39640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37543"/>
                  <a:gd name="f38" fmla="*/ f34 1 39640"/>
                  <a:gd name="f39" fmla="*/ 110995 f35 1"/>
                  <a:gd name="f40" fmla="*/ 1586 f34 1"/>
                  <a:gd name="f41" fmla="*/ 74525 f35 1"/>
                  <a:gd name="f42" fmla="*/ 11099 f34 1"/>
                  <a:gd name="f43" fmla="*/ 0 f35 1"/>
                  <a:gd name="f44" fmla="*/ 36469 f34 1"/>
                  <a:gd name="f45" fmla="*/ 12685 f35 1"/>
                  <a:gd name="f46" fmla="*/ 39641 f34 1"/>
                  <a:gd name="f47" fmla="*/ 2037544 f35 1"/>
                  <a:gd name="f48" fmla="*/ 1963018 f35 1"/>
                  <a:gd name="f49" fmla="*/ 1926549 f35 1"/>
                  <a:gd name="f50" fmla="*/ 1910693 f35 1"/>
                  <a:gd name="f51" fmla="*/ 0 f34 1"/>
                  <a:gd name="f52" fmla="+- f36 0 f1"/>
                  <a:gd name="f53" fmla="*/ f39 1 2037543"/>
                  <a:gd name="f54" fmla="*/ f40 1 39640"/>
                  <a:gd name="f55" fmla="*/ f41 1 2037543"/>
                  <a:gd name="f56" fmla="*/ f42 1 39640"/>
                  <a:gd name="f57" fmla="*/ f43 1 2037543"/>
                  <a:gd name="f58" fmla="*/ f44 1 39640"/>
                  <a:gd name="f59" fmla="*/ f45 1 2037543"/>
                  <a:gd name="f60" fmla="*/ f46 1 39640"/>
                  <a:gd name="f61" fmla="*/ f47 1 2037543"/>
                  <a:gd name="f62" fmla="*/ f48 1 2037543"/>
                  <a:gd name="f63" fmla="*/ f49 1 2037543"/>
                  <a:gd name="f64" fmla="*/ f50 1 2037543"/>
                  <a:gd name="f65" fmla="*/ f51 1 39640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37543" h="396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17"/>
                      <a:pt x="f18" y="f17"/>
                    </a:cubicBezTo>
                    <a:cubicBezTo>
                      <a:pt x="f18" y="f17"/>
                      <a:pt x="f19" y="f17"/>
                      <a:pt x="f20" y="f14"/>
                    </a:cubicBezTo>
                    <a:lnTo>
                      <a:pt x="f21" y="f13"/>
                    </a:lnTo>
                    <a:cubicBezTo>
                      <a:pt x="f21" y="f12"/>
                      <a:pt x="f22" y="f9"/>
                      <a:pt x="f23" y="f9"/>
                    </a:cubicBezTo>
                    <a:lnTo>
                      <a:pt x="f24" y="f5"/>
                    </a:lnTo>
                    <a:cubicBezTo>
                      <a:pt x="f25" y="f9"/>
                      <a:pt x="f26" y="f9"/>
                      <a:pt x="f8" y="f9"/>
                    </a:cubicBezTo>
                    <a:close/>
                  </a:path>
                </a:pathLst>
              </a:custGeom>
              <a:solidFill>
                <a:srgbClr val="CFCCC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7" name="รูปแบบอิสระ: รูปร่าง 199">
                <a:extLst>
                  <a:ext uri="{FF2B5EF4-FFF2-40B4-BE49-F238E27FC236}">
                    <a16:creationId xmlns:a16="http://schemas.microsoft.com/office/drawing/2014/main" id="{FF0852FF-729B-4F0B-9BA9-05A395DA17D1}"/>
                  </a:ext>
                </a:extLst>
              </p:cNvPr>
              <p:cNvSpPr/>
              <p:nvPr/>
            </p:nvSpPr>
            <p:spPr>
              <a:xfrm>
                <a:off x="3838605" y="4503557"/>
                <a:ext cx="1641540" cy="3063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40714"/>
                  <a:gd name="f7" fmla="val 39640"/>
                  <a:gd name="f8" fmla="val 109409"/>
                  <a:gd name="f9" fmla="val 1585"/>
                  <a:gd name="f10" fmla="val 107823"/>
                  <a:gd name="f11" fmla="val 72939"/>
                  <a:gd name="f12" fmla="val 9513"/>
                  <a:gd name="f13" fmla="val 11099"/>
                  <a:gd name="f14" fmla="val 36469"/>
                  <a:gd name="f15" fmla="val 38055"/>
                  <a:gd name="f16" fmla="val 39641"/>
                  <a:gd name="f17" fmla="val 12685"/>
                  <a:gd name="f18" fmla="val 2037544"/>
                  <a:gd name="f19" fmla="val 2040715"/>
                  <a:gd name="f20" fmla="val 1967776"/>
                  <a:gd name="f21" fmla="val 1934477"/>
                  <a:gd name="f22" fmla="val 1931306"/>
                  <a:gd name="f23" fmla="val 1915450"/>
                  <a:gd name="f24" fmla="val 1917035"/>
                  <a:gd name="f25" fmla="val 115752"/>
                  <a:gd name="f26" fmla="+- 0 0 -90"/>
                  <a:gd name="f27" fmla="*/ f3 1 2040714"/>
                  <a:gd name="f28" fmla="*/ f4 1 39640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40714"/>
                  <a:gd name="f37" fmla="*/ f33 1 39640"/>
                  <a:gd name="f38" fmla="*/ 109409 f34 1"/>
                  <a:gd name="f39" fmla="*/ 1585 f33 1"/>
                  <a:gd name="f40" fmla="*/ 72939 f34 1"/>
                  <a:gd name="f41" fmla="*/ 11099 f33 1"/>
                  <a:gd name="f42" fmla="*/ 0 f34 1"/>
                  <a:gd name="f43" fmla="*/ 36469 f33 1"/>
                  <a:gd name="f44" fmla="*/ 12685 f34 1"/>
                  <a:gd name="f45" fmla="*/ 39641 f33 1"/>
                  <a:gd name="f46" fmla="*/ 2040715 f34 1"/>
                  <a:gd name="f47" fmla="*/ 1967776 f34 1"/>
                  <a:gd name="f48" fmla="*/ 1931306 f34 1"/>
                  <a:gd name="f49" fmla="*/ 1915450 f34 1"/>
                  <a:gd name="f50" fmla="*/ 0 f33 1"/>
                  <a:gd name="f51" fmla="+- f35 0 f1"/>
                  <a:gd name="f52" fmla="*/ f38 1 2040714"/>
                  <a:gd name="f53" fmla="*/ f39 1 39640"/>
                  <a:gd name="f54" fmla="*/ f40 1 2040714"/>
                  <a:gd name="f55" fmla="*/ f41 1 39640"/>
                  <a:gd name="f56" fmla="*/ f42 1 2040714"/>
                  <a:gd name="f57" fmla="*/ f43 1 39640"/>
                  <a:gd name="f58" fmla="*/ f44 1 2040714"/>
                  <a:gd name="f59" fmla="*/ f45 1 39640"/>
                  <a:gd name="f60" fmla="*/ f46 1 2040714"/>
                  <a:gd name="f61" fmla="*/ f47 1 2040714"/>
                  <a:gd name="f62" fmla="*/ f48 1 2040714"/>
                  <a:gd name="f63" fmla="*/ f49 1 2040714"/>
                  <a:gd name="f64" fmla="*/ f50 1 39640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40714" h="396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3" y="f16"/>
                      <a:pt x="f17" y="f16"/>
                    </a:cubicBezTo>
                    <a:cubicBezTo>
                      <a:pt x="f17" y="f16"/>
                      <a:pt x="f18" y="f16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D0CDC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8" name="รูปแบบอิสระ: รูปร่าง 200">
                <a:extLst>
                  <a:ext uri="{FF2B5EF4-FFF2-40B4-BE49-F238E27FC236}">
                    <a16:creationId xmlns:a16="http://schemas.microsoft.com/office/drawing/2014/main" id="{4BEE6C88-9288-4A05-925F-7AC0D58746F7}"/>
                  </a:ext>
                </a:extLst>
              </p:cNvPr>
              <p:cNvSpPr/>
              <p:nvPr/>
            </p:nvSpPr>
            <p:spPr>
              <a:xfrm>
                <a:off x="3839876" y="4503557"/>
                <a:ext cx="1642811" cy="3185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42300"/>
                  <a:gd name="f7" fmla="val 41226"/>
                  <a:gd name="f8" fmla="val 104652"/>
                  <a:gd name="f9" fmla="val 1585"/>
                  <a:gd name="f10" fmla="val 103067"/>
                  <a:gd name="f11" fmla="val 69768"/>
                  <a:gd name="f12" fmla="val 9513"/>
                  <a:gd name="f13" fmla="val 11099"/>
                  <a:gd name="f14" fmla="val 38055"/>
                  <a:gd name="f15" fmla="val 39641"/>
                  <a:gd name="f16" fmla="val 11100"/>
                  <a:gd name="f17" fmla="val 12685"/>
                  <a:gd name="f18" fmla="val 2039129"/>
                  <a:gd name="f19" fmla="val 1972532"/>
                  <a:gd name="f20" fmla="val 1939234"/>
                  <a:gd name="f21" fmla="val 1937648"/>
                  <a:gd name="f22" fmla="val 1921792"/>
                  <a:gd name="f23" fmla="val 1918621"/>
                  <a:gd name="f24" fmla="val 110995"/>
                  <a:gd name="f25" fmla="+- 0 0 -90"/>
                  <a:gd name="f26" fmla="*/ f3 1 2042300"/>
                  <a:gd name="f27" fmla="*/ f4 1 41226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42300"/>
                  <a:gd name="f36" fmla="*/ f32 1 41226"/>
                  <a:gd name="f37" fmla="*/ 104652 f33 1"/>
                  <a:gd name="f38" fmla="*/ 1585 f32 1"/>
                  <a:gd name="f39" fmla="*/ 69768 f33 1"/>
                  <a:gd name="f40" fmla="*/ 11099 f32 1"/>
                  <a:gd name="f41" fmla="*/ 0 f33 1"/>
                  <a:gd name="f42" fmla="*/ 38055 f32 1"/>
                  <a:gd name="f43" fmla="*/ 12685 f33 1"/>
                  <a:gd name="f44" fmla="*/ 41226 f32 1"/>
                  <a:gd name="f45" fmla="*/ 2042300 f33 1"/>
                  <a:gd name="f46" fmla="*/ 1972532 f33 1"/>
                  <a:gd name="f47" fmla="*/ 1937648 f33 1"/>
                  <a:gd name="f48" fmla="*/ 1921792 f33 1"/>
                  <a:gd name="f49" fmla="*/ 0 f32 1"/>
                  <a:gd name="f50" fmla="+- f34 0 f1"/>
                  <a:gd name="f51" fmla="*/ f37 1 2042300"/>
                  <a:gd name="f52" fmla="*/ f38 1 41226"/>
                  <a:gd name="f53" fmla="*/ f39 1 2042300"/>
                  <a:gd name="f54" fmla="*/ f40 1 41226"/>
                  <a:gd name="f55" fmla="*/ f41 1 2042300"/>
                  <a:gd name="f56" fmla="*/ f42 1 41226"/>
                  <a:gd name="f57" fmla="*/ f43 1 2042300"/>
                  <a:gd name="f58" fmla="*/ f44 1 41226"/>
                  <a:gd name="f59" fmla="*/ f45 1 2042300"/>
                  <a:gd name="f60" fmla="*/ f46 1 2042300"/>
                  <a:gd name="f61" fmla="*/ f47 1 2042300"/>
                  <a:gd name="f62" fmla="*/ f48 1 2042300"/>
                  <a:gd name="f63" fmla="*/ f49 1 41226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42300" h="4122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6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5"/>
                    </a:lnTo>
                    <a:cubicBezTo>
                      <a:pt x="f23" y="f9"/>
                      <a:pt x="f24" y="f9"/>
                      <a:pt x="f8" y="f9"/>
                    </a:cubicBezTo>
                    <a:close/>
                  </a:path>
                </a:pathLst>
              </a:custGeom>
              <a:solidFill>
                <a:srgbClr val="D1CEC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9" name="รูปแบบอิสระ: รูปร่าง 201">
                <a:extLst>
                  <a:ext uri="{FF2B5EF4-FFF2-40B4-BE49-F238E27FC236}">
                    <a16:creationId xmlns:a16="http://schemas.microsoft.com/office/drawing/2014/main" id="{41E3A4E5-1CEF-4FC9-9AF5-54715932DF55}"/>
                  </a:ext>
                </a:extLst>
              </p:cNvPr>
              <p:cNvSpPr/>
              <p:nvPr/>
            </p:nvSpPr>
            <p:spPr>
              <a:xfrm>
                <a:off x="3837325" y="4504782"/>
                <a:ext cx="1644091" cy="3185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43886"/>
                  <a:gd name="f7" fmla="val 41226"/>
                  <a:gd name="f8" fmla="val 103066"/>
                  <a:gd name="f9" fmla="val 1586"/>
                  <a:gd name="f10" fmla="val 101481"/>
                  <a:gd name="f11" fmla="val 68182"/>
                  <a:gd name="f12" fmla="val 9514"/>
                  <a:gd name="f13" fmla="val 11100"/>
                  <a:gd name="f14" fmla="val 38056"/>
                  <a:gd name="f15" fmla="val 39641"/>
                  <a:gd name="f16" fmla="val 41227"/>
                  <a:gd name="f17" fmla="val 12685"/>
                  <a:gd name="f18" fmla="val 2040715"/>
                  <a:gd name="f19" fmla="val 1975704"/>
                  <a:gd name="f20" fmla="val 1943991"/>
                  <a:gd name="f21" fmla="val 1940820"/>
                  <a:gd name="f22" fmla="val 1924963"/>
                  <a:gd name="f23" fmla="val 110994"/>
                  <a:gd name="f24" fmla="+- 0 0 -90"/>
                  <a:gd name="f25" fmla="*/ f3 1 2043886"/>
                  <a:gd name="f26" fmla="*/ f4 1 41226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043886"/>
                  <a:gd name="f35" fmla="*/ f31 1 41226"/>
                  <a:gd name="f36" fmla="*/ 103066 f32 1"/>
                  <a:gd name="f37" fmla="*/ 1586 f31 1"/>
                  <a:gd name="f38" fmla="*/ 68182 f32 1"/>
                  <a:gd name="f39" fmla="*/ 11100 f31 1"/>
                  <a:gd name="f40" fmla="*/ 0 f32 1"/>
                  <a:gd name="f41" fmla="*/ 38056 f31 1"/>
                  <a:gd name="f42" fmla="*/ 12685 f32 1"/>
                  <a:gd name="f43" fmla="*/ 41227 f31 1"/>
                  <a:gd name="f44" fmla="*/ 2043886 f32 1"/>
                  <a:gd name="f45" fmla="*/ 1975704 f32 1"/>
                  <a:gd name="f46" fmla="*/ 1940820 f32 1"/>
                  <a:gd name="f47" fmla="*/ 1924963 f32 1"/>
                  <a:gd name="f48" fmla="*/ 0 f31 1"/>
                  <a:gd name="f49" fmla="+- f33 0 f1"/>
                  <a:gd name="f50" fmla="*/ f36 1 2043886"/>
                  <a:gd name="f51" fmla="*/ f37 1 41226"/>
                  <a:gd name="f52" fmla="*/ f38 1 2043886"/>
                  <a:gd name="f53" fmla="*/ f39 1 41226"/>
                  <a:gd name="f54" fmla="*/ f40 1 2043886"/>
                  <a:gd name="f55" fmla="*/ f41 1 41226"/>
                  <a:gd name="f56" fmla="*/ f42 1 2043886"/>
                  <a:gd name="f57" fmla="*/ f43 1 41226"/>
                  <a:gd name="f58" fmla="*/ f44 1 2043886"/>
                  <a:gd name="f59" fmla="*/ f45 1 2043886"/>
                  <a:gd name="f60" fmla="*/ f46 1 2043886"/>
                  <a:gd name="f61" fmla="*/ f47 1 2043886"/>
                  <a:gd name="f62" fmla="*/ f48 1 41226"/>
                  <a:gd name="f63" fmla="*/ f27 1 f34"/>
                  <a:gd name="f64" fmla="*/ f28 1 f34"/>
                  <a:gd name="f65" fmla="*/ f27 1 f35"/>
                  <a:gd name="f66" fmla="*/ f29 1 f35"/>
                  <a:gd name="f67" fmla="*/ f50 1 f34"/>
                  <a:gd name="f68" fmla="*/ f51 1 f35"/>
                  <a:gd name="f69" fmla="*/ f52 1 f34"/>
                  <a:gd name="f70" fmla="*/ f53 1 f35"/>
                  <a:gd name="f71" fmla="*/ f54 1 f34"/>
                  <a:gd name="f72" fmla="*/ f55 1 f35"/>
                  <a:gd name="f73" fmla="*/ f56 1 f34"/>
                  <a:gd name="f74" fmla="*/ f57 1 f35"/>
                  <a:gd name="f75" fmla="*/ f58 1 f34"/>
                  <a:gd name="f76" fmla="*/ f59 1 f34"/>
                  <a:gd name="f77" fmla="*/ f60 1 f34"/>
                  <a:gd name="f78" fmla="*/ f61 1 f34"/>
                  <a:gd name="f79" fmla="*/ f62 1 f35"/>
                  <a:gd name="f80" fmla="*/ f63 f25 1"/>
                  <a:gd name="f81" fmla="*/ f64 f25 1"/>
                  <a:gd name="f82" fmla="*/ f66 f26 1"/>
                  <a:gd name="f83" fmla="*/ f65 f26 1"/>
                  <a:gd name="f84" fmla="*/ f67 f25 1"/>
                  <a:gd name="f85" fmla="*/ f68 f26 1"/>
                  <a:gd name="f86" fmla="*/ f69 f25 1"/>
                  <a:gd name="f87" fmla="*/ f70 f26 1"/>
                  <a:gd name="f88" fmla="*/ f71 f25 1"/>
                  <a:gd name="f89" fmla="*/ f72 f26 1"/>
                  <a:gd name="f90" fmla="*/ f73 f25 1"/>
                  <a:gd name="f91" fmla="*/ f74 f26 1"/>
                  <a:gd name="f92" fmla="*/ f75 f25 1"/>
                  <a:gd name="f93" fmla="*/ f76 f25 1"/>
                  <a:gd name="f94" fmla="*/ f77 f25 1"/>
                  <a:gd name="f95" fmla="*/ f78 f25 1"/>
                  <a:gd name="f96" fmla="*/ f79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91"/>
                  </a:cxn>
                  <a:cxn ang="f49">
                    <a:pos x="f92" y="f89"/>
                  </a:cxn>
                  <a:cxn ang="f49">
                    <a:pos x="f93" y="f87"/>
                  </a:cxn>
                  <a:cxn ang="f49">
                    <a:pos x="f94" y="f85"/>
                  </a:cxn>
                  <a:cxn ang="f49">
                    <a:pos x="f95" y="f96"/>
                  </a:cxn>
                  <a:cxn ang="f49">
                    <a:pos x="f84" y="f85"/>
                  </a:cxn>
                </a:cxnLst>
                <a:rect l="f80" t="f83" r="f81" b="f82"/>
                <a:pathLst>
                  <a:path w="2043886" h="4122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16"/>
                      <a:pt x="f17" y="f16"/>
                    </a:cubicBezTo>
                    <a:cubicBezTo>
                      <a:pt x="f17" y="f16"/>
                      <a:pt x="f18" y="f16"/>
                      <a:pt x="f6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5"/>
                    </a:lnTo>
                    <a:cubicBezTo>
                      <a:pt x="f22" y="f5"/>
                      <a:pt x="f23" y="f5"/>
                      <a:pt x="f8" y="f9"/>
                    </a:cubicBezTo>
                    <a:close/>
                  </a:path>
                </a:pathLst>
              </a:custGeom>
              <a:solidFill>
                <a:srgbClr val="D2CFC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0" name="รูปแบบอิสระ: รูปร่าง 202">
                <a:extLst>
                  <a:ext uri="{FF2B5EF4-FFF2-40B4-BE49-F238E27FC236}">
                    <a16:creationId xmlns:a16="http://schemas.microsoft.com/office/drawing/2014/main" id="{1D00DEDB-E658-4AC8-BC97-9F81AD8DE5BD}"/>
                  </a:ext>
                </a:extLst>
              </p:cNvPr>
              <p:cNvSpPr/>
              <p:nvPr/>
            </p:nvSpPr>
            <p:spPr>
              <a:xfrm>
                <a:off x="3837325" y="4504782"/>
                <a:ext cx="1646642" cy="3185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47057"/>
                  <a:gd name="f7" fmla="val 41226"/>
                  <a:gd name="f8" fmla="val 99895"/>
                  <a:gd name="f9" fmla="val 1586"/>
                  <a:gd name="f10" fmla="val 98310"/>
                  <a:gd name="f11" fmla="val 66597"/>
                  <a:gd name="f12" fmla="val 9514"/>
                  <a:gd name="f13" fmla="val 11100"/>
                  <a:gd name="f14" fmla="val 38056"/>
                  <a:gd name="f15" fmla="val 39641"/>
                  <a:gd name="f16" fmla="val 41227"/>
                  <a:gd name="f17" fmla="val 12685"/>
                  <a:gd name="f18" fmla="val 2043886"/>
                  <a:gd name="f19" fmla="val 1980461"/>
                  <a:gd name="f20" fmla="val 1948748"/>
                  <a:gd name="f21" fmla="val 1947162"/>
                  <a:gd name="f22" fmla="val 1931306"/>
                  <a:gd name="f23" fmla="val 1928135"/>
                  <a:gd name="f24" fmla="val 107823"/>
                  <a:gd name="f25" fmla="+- 0 0 -90"/>
                  <a:gd name="f26" fmla="*/ f3 1 2047057"/>
                  <a:gd name="f27" fmla="*/ f4 1 41226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47057"/>
                  <a:gd name="f36" fmla="*/ f32 1 41226"/>
                  <a:gd name="f37" fmla="*/ 99895 f33 1"/>
                  <a:gd name="f38" fmla="*/ 1586 f32 1"/>
                  <a:gd name="f39" fmla="*/ 66597 f33 1"/>
                  <a:gd name="f40" fmla="*/ 11100 f32 1"/>
                  <a:gd name="f41" fmla="*/ 0 f33 1"/>
                  <a:gd name="f42" fmla="*/ 38056 f32 1"/>
                  <a:gd name="f43" fmla="*/ 12685 f33 1"/>
                  <a:gd name="f44" fmla="*/ 41227 f32 1"/>
                  <a:gd name="f45" fmla="*/ 2047057 f33 1"/>
                  <a:gd name="f46" fmla="*/ 1980461 f33 1"/>
                  <a:gd name="f47" fmla="*/ 1947162 f33 1"/>
                  <a:gd name="f48" fmla="*/ 1931306 f33 1"/>
                  <a:gd name="f49" fmla="*/ 0 f32 1"/>
                  <a:gd name="f50" fmla="+- f34 0 f1"/>
                  <a:gd name="f51" fmla="*/ f37 1 2047057"/>
                  <a:gd name="f52" fmla="*/ f38 1 41226"/>
                  <a:gd name="f53" fmla="*/ f39 1 2047057"/>
                  <a:gd name="f54" fmla="*/ f40 1 41226"/>
                  <a:gd name="f55" fmla="*/ f41 1 2047057"/>
                  <a:gd name="f56" fmla="*/ f42 1 41226"/>
                  <a:gd name="f57" fmla="*/ f43 1 2047057"/>
                  <a:gd name="f58" fmla="*/ f44 1 41226"/>
                  <a:gd name="f59" fmla="*/ f45 1 2047057"/>
                  <a:gd name="f60" fmla="*/ f46 1 2047057"/>
                  <a:gd name="f61" fmla="*/ f47 1 2047057"/>
                  <a:gd name="f62" fmla="*/ f48 1 2047057"/>
                  <a:gd name="f63" fmla="*/ f49 1 41226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47057" h="4122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16"/>
                      <a:pt x="f17" y="f16"/>
                    </a:cubicBezTo>
                    <a:cubicBezTo>
                      <a:pt x="f17" y="f16"/>
                      <a:pt x="f18" y="f16"/>
                      <a:pt x="f6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D3D0D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1" name="รูปแบบอิสระ: รูปร่าง 203">
                <a:extLst>
                  <a:ext uri="{FF2B5EF4-FFF2-40B4-BE49-F238E27FC236}">
                    <a16:creationId xmlns:a16="http://schemas.microsoft.com/office/drawing/2014/main" id="{51A33C04-CB7B-4F70-8263-4A72A618E2F1}"/>
                  </a:ext>
                </a:extLst>
              </p:cNvPr>
              <p:cNvSpPr/>
              <p:nvPr/>
            </p:nvSpPr>
            <p:spPr>
              <a:xfrm>
                <a:off x="3836054" y="4504782"/>
                <a:ext cx="1647913" cy="3185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48642"/>
                  <a:gd name="f7" fmla="val 41226"/>
                  <a:gd name="f8" fmla="val 98309"/>
                  <a:gd name="f9" fmla="val 1586"/>
                  <a:gd name="f10" fmla="val 95138"/>
                  <a:gd name="f11" fmla="val 65011"/>
                  <a:gd name="f12" fmla="val 9514"/>
                  <a:gd name="f13" fmla="val 11100"/>
                  <a:gd name="f14" fmla="val 38056"/>
                  <a:gd name="f15" fmla="val 39641"/>
                  <a:gd name="f16" fmla="val 41227"/>
                  <a:gd name="f17" fmla="val 12685"/>
                  <a:gd name="f18" fmla="val 2045472"/>
                  <a:gd name="f19" fmla="val 2048643"/>
                  <a:gd name="f20" fmla="val 1983632"/>
                  <a:gd name="f21" fmla="val 7928"/>
                  <a:gd name="f22" fmla="val 1953505"/>
                  <a:gd name="f23" fmla="val 1950333"/>
                  <a:gd name="f24" fmla="val 1934477"/>
                  <a:gd name="f25" fmla="val 104652"/>
                  <a:gd name="f26" fmla="+- 0 0 -90"/>
                  <a:gd name="f27" fmla="*/ f3 1 2048642"/>
                  <a:gd name="f28" fmla="*/ f4 1 41226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48642"/>
                  <a:gd name="f37" fmla="*/ f33 1 41226"/>
                  <a:gd name="f38" fmla="*/ 98309 f34 1"/>
                  <a:gd name="f39" fmla="*/ 1586 f33 1"/>
                  <a:gd name="f40" fmla="*/ 65011 f34 1"/>
                  <a:gd name="f41" fmla="*/ 11100 f33 1"/>
                  <a:gd name="f42" fmla="*/ 0 f34 1"/>
                  <a:gd name="f43" fmla="*/ 38056 f33 1"/>
                  <a:gd name="f44" fmla="*/ 12685 f34 1"/>
                  <a:gd name="f45" fmla="*/ 41227 f33 1"/>
                  <a:gd name="f46" fmla="*/ 2048643 f34 1"/>
                  <a:gd name="f47" fmla="*/ 1983632 f34 1"/>
                  <a:gd name="f48" fmla="*/ 1950333 f34 1"/>
                  <a:gd name="f49" fmla="*/ 1934477 f34 1"/>
                  <a:gd name="f50" fmla="*/ 0 f33 1"/>
                  <a:gd name="f51" fmla="+- f35 0 f1"/>
                  <a:gd name="f52" fmla="*/ f38 1 2048642"/>
                  <a:gd name="f53" fmla="*/ f39 1 41226"/>
                  <a:gd name="f54" fmla="*/ f40 1 2048642"/>
                  <a:gd name="f55" fmla="*/ f41 1 41226"/>
                  <a:gd name="f56" fmla="*/ f42 1 2048642"/>
                  <a:gd name="f57" fmla="*/ f43 1 41226"/>
                  <a:gd name="f58" fmla="*/ f44 1 2048642"/>
                  <a:gd name="f59" fmla="*/ f45 1 41226"/>
                  <a:gd name="f60" fmla="*/ f46 1 2048642"/>
                  <a:gd name="f61" fmla="*/ f47 1 2048642"/>
                  <a:gd name="f62" fmla="*/ f48 1 2048642"/>
                  <a:gd name="f63" fmla="*/ f49 1 2048642"/>
                  <a:gd name="f64" fmla="*/ f50 1 41226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48642" h="4122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16"/>
                      <a:pt x="f17" y="f16"/>
                    </a:cubicBezTo>
                    <a:cubicBezTo>
                      <a:pt x="f17" y="f16"/>
                      <a:pt x="f18" y="f16"/>
                      <a:pt x="f19" y="f14"/>
                    </a:cubicBezTo>
                    <a:lnTo>
                      <a:pt x="f20" y="f13"/>
                    </a:lnTo>
                    <a:cubicBezTo>
                      <a:pt x="f20" y="f21"/>
                      <a:pt x="f22" y="f9"/>
                      <a:pt x="f23" y="f9"/>
                    </a:cubicBezTo>
                    <a:lnTo>
                      <a:pt x="f24" y="f5"/>
                    </a:lnTo>
                    <a:cubicBezTo>
                      <a:pt x="f24" y="f9"/>
                      <a:pt x="f25" y="f9"/>
                      <a:pt x="f8" y="f9"/>
                    </a:cubicBezTo>
                    <a:close/>
                  </a:path>
                </a:pathLst>
              </a:custGeom>
              <a:solidFill>
                <a:srgbClr val="D4D1D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2" name="รูปแบบอิสระ: รูปร่าง 204">
                <a:extLst>
                  <a:ext uri="{FF2B5EF4-FFF2-40B4-BE49-F238E27FC236}">
                    <a16:creationId xmlns:a16="http://schemas.microsoft.com/office/drawing/2014/main" id="{A6BC0D2D-0598-4255-9A9E-139D1C8433D0}"/>
                  </a:ext>
                </a:extLst>
              </p:cNvPr>
              <p:cNvSpPr/>
              <p:nvPr/>
            </p:nvSpPr>
            <p:spPr>
              <a:xfrm>
                <a:off x="3834774" y="4506007"/>
                <a:ext cx="1650464" cy="3430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51814"/>
                  <a:gd name="f7" fmla="val 44398"/>
                  <a:gd name="f8" fmla="val 96724"/>
                  <a:gd name="f9" fmla="val 1586"/>
                  <a:gd name="f10" fmla="val 93553"/>
                  <a:gd name="f11" fmla="val 63425"/>
                  <a:gd name="f12" fmla="val 9514"/>
                  <a:gd name="f13" fmla="val 12685"/>
                  <a:gd name="f14" fmla="val 41227"/>
                  <a:gd name="f15" fmla="val 42812"/>
                  <a:gd name="f16" fmla="val 2047057"/>
                  <a:gd name="f17" fmla="val 1988389"/>
                  <a:gd name="f18" fmla="val 1958262"/>
                  <a:gd name="f19" fmla="val 3171"/>
                  <a:gd name="f20" fmla="val 1955090"/>
                  <a:gd name="f21" fmla="val 1939234"/>
                  <a:gd name="f22" fmla="val 103066"/>
                  <a:gd name="f23" fmla="+- 0 0 -90"/>
                  <a:gd name="f24" fmla="*/ f3 1 2051814"/>
                  <a:gd name="f25" fmla="*/ f4 1 44398"/>
                  <a:gd name="f26" fmla="val f5"/>
                  <a:gd name="f27" fmla="val f6"/>
                  <a:gd name="f28" fmla="val f7"/>
                  <a:gd name="f29" fmla="*/ f23 f0 1"/>
                  <a:gd name="f30" fmla="+- f28 0 f26"/>
                  <a:gd name="f31" fmla="+- f27 0 f26"/>
                  <a:gd name="f32" fmla="*/ f29 1 f2"/>
                  <a:gd name="f33" fmla="*/ f31 1 2051814"/>
                  <a:gd name="f34" fmla="*/ f30 1 44398"/>
                  <a:gd name="f35" fmla="*/ 96724 f31 1"/>
                  <a:gd name="f36" fmla="*/ 1586 f30 1"/>
                  <a:gd name="f37" fmla="*/ 63425 f31 1"/>
                  <a:gd name="f38" fmla="*/ 12685 f30 1"/>
                  <a:gd name="f39" fmla="*/ 0 f31 1"/>
                  <a:gd name="f40" fmla="*/ 41227 f30 1"/>
                  <a:gd name="f41" fmla="*/ 12685 f31 1"/>
                  <a:gd name="f42" fmla="*/ 44398 f30 1"/>
                  <a:gd name="f43" fmla="*/ 2051814 f31 1"/>
                  <a:gd name="f44" fmla="*/ 1988389 f31 1"/>
                  <a:gd name="f45" fmla="*/ 1955090 f31 1"/>
                  <a:gd name="f46" fmla="*/ 1939234 f31 1"/>
                  <a:gd name="f47" fmla="*/ 0 f30 1"/>
                  <a:gd name="f48" fmla="+- f32 0 f1"/>
                  <a:gd name="f49" fmla="*/ f35 1 2051814"/>
                  <a:gd name="f50" fmla="*/ f36 1 44398"/>
                  <a:gd name="f51" fmla="*/ f37 1 2051814"/>
                  <a:gd name="f52" fmla="*/ f38 1 44398"/>
                  <a:gd name="f53" fmla="*/ f39 1 2051814"/>
                  <a:gd name="f54" fmla="*/ f40 1 44398"/>
                  <a:gd name="f55" fmla="*/ f41 1 2051814"/>
                  <a:gd name="f56" fmla="*/ f42 1 44398"/>
                  <a:gd name="f57" fmla="*/ f43 1 2051814"/>
                  <a:gd name="f58" fmla="*/ f44 1 2051814"/>
                  <a:gd name="f59" fmla="*/ f45 1 2051814"/>
                  <a:gd name="f60" fmla="*/ f46 1 2051814"/>
                  <a:gd name="f61" fmla="*/ f47 1 44398"/>
                  <a:gd name="f62" fmla="*/ f26 1 f33"/>
                  <a:gd name="f63" fmla="*/ f27 1 f33"/>
                  <a:gd name="f64" fmla="*/ f26 1 f34"/>
                  <a:gd name="f65" fmla="*/ f28 1 f34"/>
                  <a:gd name="f66" fmla="*/ f49 1 f33"/>
                  <a:gd name="f67" fmla="*/ f50 1 f34"/>
                  <a:gd name="f68" fmla="*/ f51 1 f33"/>
                  <a:gd name="f69" fmla="*/ f52 1 f34"/>
                  <a:gd name="f70" fmla="*/ f53 1 f33"/>
                  <a:gd name="f71" fmla="*/ f54 1 f34"/>
                  <a:gd name="f72" fmla="*/ f55 1 f33"/>
                  <a:gd name="f73" fmla="*/ f56 1 f34"/>
                  <a:gd name="f74" fmla="*/ f57 1 f33"/>
                  <a:gd name="f75" fmla="*/ f58 1 f33"/>
                  <a:gd name="f76" fmla="*/ f59 1 f33"/>
                  <a:gd name="f77" fmla="*/ f60 1 f33"/>
                  <a:gd name="f78" fmla="*/ f61 1 f34"/>
                  <a:gd name="f79" fmla="*/ f62 f24 1"/>
                  <a:gd name="f80" fmla="*/ f63 f24 1"/>
                  <a:gd name="f81" fmla="*/ f65 f25 1"/>
                  <a:gd name="f82" fmla="*/ f64 f25 1"/>
                  <a:gd name="f83" fmla="*/ f66 f24 1"/>
                  <a:gd name="f84" fmla="*/ f67 f25 1"/>
                  <a:gd name="f85" fmla="*/ f68 f24 1"/>
                  <a:gd name="f86" fmla="*/ f69 f25 1"/>
                  <a:gd name="f87" fmla="*/ f70 f24 1"/>
                  <a:gd name="f88" fmla="*/ f71 f25 1"/>
                  <a:gd name="f89" fmla="*/ f72 f24 1"/>
                  <a:gd name="f90" fmla="*/ f73 f25 1"/>
                  <a:gd name="f91" fmla="*/ f74 f24 1"/>
                  <a:gd name="f92" fmla="*/ f75 f24 1"/>
                  <a:gd name="f93" fmla="*/ f76 f24 1"/>
                  <a:gd name="f94" fmla="*/ f77 f24 1"/>
                  <a:gd name="f95" fmla="*/ f78 f2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8">
                    <a:pos x="f83" y="f84"/>
                  </a:cxn>
                  <a:cxn ang="f48">
                    <a:pos x="f85" y="f86"/>
                  </a:cxn>
                  <a:cxn ang="f48">
                    <a:pos x="f87" y="f88"/>
                  </a:cxn>
                  <a:cxn ang="f48">
                    <a:pos x="f89" y="f90"/>
                  </a:cxn>
                  <a:cxn ang="f48">
                    <a:pos x="f91" y="f88"/>
                  </a:cxn>
                  <a:cxn ang="f48">
                    <a:pos x="f92" y="f86"/>
                  </a:cxn>
                  <a:cxn ang="f48">
                    <a:pos x="f93" y="f84"/>
                  </a:cxn>
                  <a:cxn ang="f48">
                    <a:pos x="f94" y="f95"/>
                  </a:cxn>
                  <a:cxn ang="f48">
                    <a:pos x="f83" y="f84"/>
                  </a:cxn>
                </a:cxnLst>
                <a:rect l="f79" t="f82" r="f80" b="f81"/>
                <a:pathLst>
                  <a:path w="2051814" h="44398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3" y="f7"/>
                    </a:cubicBezTo>
                    <a:cubicBezTo>
                      <a:pt x="f13" y="f7"/>
                      <a:pt x="f16" y="f7"/>
                      <a:pt x="f6" y="f14"/>
                    </a:cubicBezTo>
                    <a:lnTo>
                      <a:pt x="f17" y="f13"/>
                    </a:lnTo>
                    <a:cubicBezTo>
                      <a:pt x="f17" y="f12"/>
                      <a:pt x="f18" y="f19"/>
                      <a:pt x="f20" y="f9"/>
                    </a:cubicBezTo>
                    <a:lnTo>
                      <a:pt x="f21" y="f5"/>
                    </a:lnTo>
                    <a:cubicBezTo>
                      <a:pt x="f21" y="f5"/>
                      <a:pt x="f22" y="f5"/>
                      <a:pt x="f8" y="f9"/>
                    </a:cubicBezTo>
                    <a:close/>
                  </a:path>
                </a:pathLst>
              </a:custGeom>
              <a:solidFill>
                <a:srgbClr val="D5D2D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3" name="รูปแบบอิสระ: รูปร่าง 205">
                <a:extLst>
                  <a:ext uri="{FF2B5EF4-FFF2-40B4-BE49-F238E27FC236}">
                    <a16:creationId xmlns:a16="http://schemas.microsoft.com/office/drawing/2014/main" id="{71C8EEC2-1B88-4428-BDA5-12734EFBD3DA}"/>
                  </a:ext>
                </a:extLst>
              </p:cNvPr>
              <p:cNvSpPr/>
              <p:nvPr/>
            </p:nvSpPr>
            <p:spPr>
              <a:xfrm>
                <a:off x="3833503" y="4506007"/>
                <a:ext cx="1651744" cy="3553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53399"/>
                  <a:gd name="f7" fmla="val 45983"/>
                  <a:gd name="f8" fmla="val 93553"/>
                  <a:gd name="f9" fmla="val 1586"/>
                  <a:gd name="f10" fmla="val 90381"/>
                  <a:gd name="f11" fmla="val 61840"/>
                  <a:gd name="f12" fmla="val 9514"/>
                  <a:gd name="f13" fmla="val 12685"/>
                  <a:gd name="f14" fmla="val 41227"/>
                  <a:gd name="f15" fmla="val 42812"/>
                  <a:gd name="f16" fmla="val 2050229"/>
                  <a:gd name="f17" fmla="val 2053400"/>
                  <a:gd name="f18" fmla="val 1991560"/>
                  <a:gd name="f19" fmla="val 1961433"/>
                  <a:gd name="f20" fmla="val 3171"/>
                  <a:gd name="f21" fmla="val 1959847"/>
                  <a:gd name="f22" fmla="val 1943991"/>
                  <a:gd name="f23" fmla="val 101481"/>
                  <a:gd name="f24" fmla="+- 0 0 -90"/>
                  <a:gd name="f25" fmla="*/ f3 1 2053399"/>
                  <a:gd name="f26" fmla="*/ f4 1 45983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053399"/>
                  <a:gd name="f35" fmla="*/ f31 1 45983"/>
                  <a:gd name="f36" fmla="*/ 93553 f32 1"/>
                  <a:gd name="f37" fmla="*/ 1586 f31 1"/>
                  <a:gd name="f38" fmla="*/ 61840 f32 1"/>
                  <a:gd name="f39" fmla="*/ 12685 f31 1"/>
                  <a:gd name="f40" fmla="*/ 0 f32 1"/>
                  <a:gd name="f41" fmla="*/ 41227 f31 1"/>
                  <a:gd name="f42" fmla="*/ 12685 f32 1"/>
                  <a:gd name="f43" fmla="*/ 45983 f31 1"/>
                  <a:gd name="f44" fmla="*/ 2053400 f32 1"/>
                  <a:gd name="f45" fmla="*/ 1991560 f32 1"/>
                  <a:gd name="f46" fmla="*/ 1959847 f32 1"/>
                  <a:gd name="f47" fmla="*/ 1943991 f32 1"/>
                  <a:gd name="f48" fmla="*/ 0 f31 1"/>
                  <a:gd name="f49" fmla="+- f33 0 f1"/>
                  <a:gd name="f50" fmla="*/ f36 1 2053399"/>
                  <a:gd name="f51" fmla="*/ f37 1 45983"/>
                  <a:gd name="f52" fmla="*/ f38 1 2053399"/>
                  <a:gd name="f53" fmla="*/ f39 1 45983"/>
                  <a:gd name="f54" fmla="*/ f40 1 2053399"/>
                  <a:gd name="f55" fmla="*/ f41 1 45983"/>
                  <a:gd name="f56" fmla="*/ f42 1 2053399"/>
                  <a:gd name="f57" fmla="*/ f43 1 45983"/>
                  <a:gd name="f58" fmla="*/ f44 1 2053399"/>
                  <a:gd name="f59" fmla="*/ f45 1 2053399"/>
                  <a:gd name="f60" fmla="*/ f46 1 2053399"/>
                  <a:gd name="f61" fmla="*/ f47 1 2053399"/>
                  <a:gd name="f62" fmla="*/ f48 1 45983"/>
                  <a:gd name="f63" fmla="*/ f27 1 f34"/>
                  <a:gd name="f64" fmla="*/ f28 1 f34"/>
                  <a:gd name="f65" fmla="*/ f27 1 f35"/>
                  <a:gd name="f66" fmla="*/ f29 1 f35"/>
                  <a:gd name="f67" fmla="*/ f50 1 f34"/>
                  <a:gd name="f68" fmla="*/ f51 1 f35"/>
                  <a:gd name="f69" fmla="*/ f52 1 f34"/>
                  <a:gd name="f70" fmla="*/ f53 1 f35"/>
                  <a:gd name="f71" fmla="*/ f54 1 f34"/>
                  <a:gd name="f72" fmla="*/ f55 1 f35"/>
                  <a:gd name="f73" fmla="*/ f56 1 f34"/>
                  <a:gd name="f74" fmla="*/ f57 1 f35"/>
                  <a:gd name="f75" fmla="*/ f58 1 f34"/>
                  <a:gd name="f76" fmla="*/ f59 1 f34"/>
                  <a:gd name="f77" fmla="*/ f60 1 f34"/>
                  <a:gd name="f78" fmla="*/ f61 1 f34"/>
                  <a:gd name="f79" fmla="*/ f62 1 f35"/>
                  <a:gd name="f80" fmla="*/ f63 f25 1"/>
                  <a:gd name="f81" fmla="*/ f64 f25 1"/>
                  <a:gd name="f82" fmla="*/ f66 f26 1"/>
                  <a:gd name="f83" fmla="*/ f65 f26 1"/>
                  <a:gd name="f84" fmla="*/ f67 f25 1"/>
                  <a:gd name="f85" fmla="*/ f68 f26 1"/>
                  <a:gd name="f86" fmla="*/ f69 f25 1"/>
                  <a:gd name="f87" fmla="*/ f70 f26 1"/>
                  <a:gd name="f88" fmla="*/ f71 f25 1"/>
                  <a:gd name="f89" fmla="*/ f72 f26 1"/>
                  <a:gd name="f90" fmla="*/ f73 f25 1"/>
                  <a:gd name="f91" fmla="*/ f74 f26 1"/>
                  <a:gd name="f92" fmla="*/ f75 f25 1"/>
                  <a:gd name="f93" fmla="*/ f76 f25 1"/>
                  <a:gd name="f94" fmla="*/ f77 f25 1"/>
                  <a:gd name="f95" fmla="*/ f78 f25 1"/>
                  <a:gd name="f96" fmla="*/ f79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91"/>
                  </a:cxn>
                  <a:cxn ang="f49">
                    <a:pos x="f92" y="f89"/>
                  </a:cxn>
                  <a:cxn ang="f49">
                    <a:pos x="f93" y="f87"/>
                  </a:cxn>
                  <a:cxn ang="f49">
                    <a:pos x="f94" y="f85"/>
                  </a:cxn>
                  <a:cxn ang="f49">
                    <a:pos x="f95" y="f96"/>
                  </a:cxn>
                  <a:cxn ang="f49">
                    <a:pos x="f84" y="f85"/>
                  </a:cxn>
                </a:cxnLst>
                <a:rect l="f80" t="f83" r="f81" b="f82"/>
                <a:pathLst>
                  <a:path w="2053399" h="45983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3" y="f7"/>
                    </a:cubicBezTo>
                    <a:cubicBezTo>
                      <a:pt x="f13" y="f7"/>
                      <a:pt x="f16" y="f7"/>
                      <a:pt x="f17" y="f14"/>
                    </a:cubicBezTo>
                    <a:lnTo>
                      <a:pt x="f18" y="f13"/>
                    </a:lnTo>
                    <a:cubicBezTo>
                      <a:pt x="f18" y="f12"/>
                      <a:pt x="f19" y="f20"/>
                      <a:pt x="f21" y="f9"/>
                    </a:cubicBezTo>
                    <a:lnTo>
                      <a:pt x="f22" y="f5"/>
                    </a:lnTo>
                    <a:cubicBezTo>
                      <a:pt x="f22" y="f5"/>
                      <a:pt x="f23" y="f5"/>
                      <a:pt x="f8" y="f9"/>
                    </a:cubicBezTo>
                    <a:close/>
                  </a:path>
                </a:pathLst>
              </a:custGeom>
              <a:solidFill>
                <a:srgbClr val="D6D3D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4" name="รูปแบบอิสระ: รูปร่าง 206">
                <a:extLst>
                  <a:ext uri="{FF2B5EF4-FFF2-40B4-BE49-F238E27FC236}">
                    <a16:creationId xmlns:a16="http://schemas.microsoft.com/office/drawing/2014/main" id="{0EDEDFE5-A127-479D-9358-7B1E45292C53}"/>
                  </a:ext>
                </a:extLst>
              </p:cNvPr>
              <p:cNvSpPr/>
              <p:nvPr/>
            </p:nvSpPr>
            <p:spPr>
              <a:xfrm>
                <a:off x="3833503" y="4507233"/>
                <a:ext cx="1653015" cy="3553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54985"/>
                  <a:gd name="f7" fmla="val 45983"/>
                  <a:gd name="f8" fmla="val 90381"/>
                  <a:gd name="f9" fmla="val 1586"/>
                  <a:gd name="f10" fmla="val 87210"/>
                  <a:gd name="f11" fmla="val 58669"/>
                  <a:gd name="f12" fmla="val 9514"/>
                  <a:gd name="f13" fmla="val 12685"/>
                  <a:gd name="f14" fmla="val 41227"/>
                  <a:gd name="f15" fmla="val 42812"/>
                  <a:gd name="f16" fmla="val 11100"/>
                  <a:gd name="f17" fmla="val 2050229"/>
                  <a:gd name="f18" fmla="val 1996317"/>
                  <a:gd name="f19" fmla="val 1967775"/>
                  <a:gd name="f20" fmla="val 3171"/>
                  <a:gd name="f21" fmla="val 1964604"/>
                  <a:gd name="f22" fmla="val 1948748"/>
                  <a:gd name="f23" fmla="val 1947162"/>
                  <a:gd name="f24" fmla="val 98310"/>
                  <a:gd name="f25" fmla="+- 0 0 -90"/>
                  <a:gd name="f26" fmla="*/ f3 1 2054985"/>
                  <a:gd name="f27" fmla="*/ f4 1 45983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54985"/>
                  <a:gd name="f36" fmla="*/ f32 1 45983"/>
                  <a:gd name="f37" fmla="*/ 90381 f33 1"/>
                  <a:gd name="f38" fmla="*/ 1586 f32 1"/>
                  <a:gd name="f39" fmla="*/ 58669 f33 1"/>
                  <a:gd name="f40" fmla="*/ 12685 f32 1"/>
                  <a:gd name="f41" fmla="*/ 0 f33 1"/>
                  <a:gd name="f42" fmla="*/ 41227 f32 1"/>
                  <a:gd name="f43" fmla="*/ 11100 f33 1"/>
                  <a:gd name="f44" fmla="*/ 45983 f32 1"/>
                  <a:gd name="f45" fmla="*/ 2054985 f33 1"/>
                  <a:gd name="f46" fmla="*/ 1996317 f33 1"/>
                  <a:gd name="f47" fmla="*/ 1964604 f33 1"/>
                  <a:gd name="f48" fmla="*/ 1948748 f33 1"/>
                  <a:gd name="f49" fmla="*/ 0 f32 1"/>
                  <a:gd name="f50" fmla="+- f34 0 f1"/>
                  <a:gd name="f51" fmla="*/ f37 1 2054985"/>
                  <a:gd name="f52" fmla="*/ f38 1 45983"/>
                  <a:gd name="f53" fmla="*/ f39 1 2054985"/>
                  <a:gd name="f54" fmla="*/ f40 1 45983"/>
                  <a:gd name="f55" fmla="*/ f41 1 2054985"/>
                  <a:gd name="f56" fmla="*/ f42 1 45983"/>
                  <a:gd name="f57" fmla="*/ f43 1 2054985"/>
                  <a:gd name="f58" fmla="*/ f44 1 45983"/>
                  <a:gd name="f59" fmla="*/ f45 1 2054985"/>
                  <a:gd name="f60" fmla="*/ f46 1 2054985"/>
                  <a:gd name="f61" fmla="*/ f47 1 2054985"/>
                  <a:gd name="f62" fmla="*/ f48 1 2054985"/>
                  <a:gd name="f63" fmla="*/ f49 1 45983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54985" h="45983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6" y="f7"/>
                    </a:cubicBezTo>
                    <a:cubicBezTo>
                      <a:pt x="f16" y="f7"/>
                      <a:pt x="f17" y="f7"/>
                      <a:pt x="f6" y="f14"/>
                    </a:cubicBezTo>
                    <a:lnTo>
                      <a:pt x="f18" y="f13"/>
                    </a:lnTo>
                    <a:cubicBezTo>
                      <a:pt x="f18" y="f12"/>
                      <a:pt x="f19" y="f20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D7D4D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5" name="รูปแบบอิสระ: รูปร่าง 207">
                <a:extLst>
                  <a:ext uri="{FF2B5EF4-FFF2-40B4-BE49-F238E27FC236}">
                    <a16:creationId xmlns:a16="http://schemas.microsoft.com/office/drawing/2014/main" id="{29E33CF6-834A-40DD-BB68-B97C64EDBFB8}"/>
                  </a:ext>
                </a:extLst>
              </p:cNvPr>
              <p:cNvSpPr/>
              <p:nvPr/>
            </p:nvSpPr>
            <p:spPr>
              <a:xfrm>
                <a:off x="3833503" y="4507233"/>
                <a:ext cx="1654295" cy="3553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56571"/>
                  <a:gd name="f7" fmla="val 45983"/>
                  <a:gd name="f8" fmla="val 87210"/>
                  <a:gd name="f9" fmla="val 1586"/>
                  <a:gd name="f10" fmla="val 84039"/>
                  <a:gd name="f11" fmla="val 57083"/>
                  <a:gd name="f12" fmla="val 9514"/>
                  <a:gd name="f13" fmla="val 12685"/>
                  <a:gd name="f14" fmla="val 41227"/>
                  <a:gd name="f15" fmla="val 44398"/>
                  <a:gd name="f16" fmla="val 11100"/>
                  <a:gd name="f17" fmla="val 2051814"/>
                  <a:gd name="f18" fmla="val 1999488"/>
                  <a:gd name="f19" fmla="val 1970947"/>
                  <a:gd name="f20" fmla="val 3171"/>
                  <a:gd name="f21" fmla="val 1969361"/>
                  <a:gd name="f22" fmla="val 1953505"/>
                  <a:gd name="f23" fmla="val 1951919"/>
                  <a:gd name="f24" fmla="val 95138"/>
                  <a:gd name="f25" fmla="+- 0 0 -90"/>
                  <a:gd name="f26" fmla="*/ f3 1 2056571"/>
                  <a:gd name="f27" fmla="*/ f4 1 45983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56571"/>
                  <a:gd name="f36" fmla="*/ f32 1 45983"/>
                  <a:gd name="f37" fmla="*/ 87210 f33 1"/>
                  <a:gd name="f38" fmla="*/ 1586 f32 1"/>
                  <a:gd name="f39" fmla="*/ 57083 f33 1"/>
                  <a:gd name="f40" fmla="*/ 12685 f32 1"/>
                  <a:gd name="f41" fmla="*/ 0 f33 1"/>
                  <a:gd name="f42" fmla="*/ 41227 f32 1"/>
                  <a:gd name="f43" fmla="*/ 11100 f33 1"/>
                  <a:gd name="f44" fmla="*/ 45983 f32 1"/>
                  <a:gd name="f45" fmla="*/ 2056571 f33 1"/>
                  <a:gd name="f46" fmla="*/ 1999488 f33 1"/>
                  <a:gd name="f47" fmla="*/ 1969361 f33 1"/>
                  <a:gd name="f48" fmla="*/ 1953505 f33 1"/>
                  <a:gd name="f49" fmla="*/ 0 f32 1"/>
                  <a:gd name="f50" fmla="+- f34 0 f1"/>
                  <a:gd name="f51" fmla="*/ f37 1 2056571"/>
                  <a:gd name="f52" fmla="*/ f38 1 45983"/>
                  <a:gd name="f53" fmla="*/ f39 1 2056571"/>
                  <a:gd name="f54" fmla="*/ f40 1 45983"/>
                  <a:gd name="f55" fmla="*/ f41 1 2056571"/>
                  <a:gd name="f56" fmla="*/ f42 1 45983"/>
                  <a:gd name="f57" fmla="*/ f43 1 2056571"/>
                  <a:gd name="f58" fmla="*/ f44 1 45983"/>
                  <a:gd name="f59" fmla="*/ f45 1 2056571"/>
                  <a:gd name="f60" fmla="*/ f46 1 2056571"/>
                  <a:gd name="f61" fmla="*/ f47 1 2056571"/>
                  <a:gd name="f62" fmla="*/ f48 1 2056571"/>
                  <a:gd name="f63" fmla="*/ f49 1 45983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56571" h="45983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6" y="f7"/>
                    </a:cubicBezTo>
                    <a:cubicBezTo>
                      <a:pt x="f16" y="f7"/>
                      <a:pt x="f17" y="f7"/>
                      <a:pt x="f6" y="f14"/>
                    </a:cubicBezTo>
                    <a:lnTo>
                      <a:pt x="f18" y="f13"/>
                    </a:lnTo>
                    <a:cubicBezTo>
                      <a:pt x="f18" y="f12"/>
                      <a:pt x="f19" y="f20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D8D5D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6" name="รูปแบบอิสระ: รูปร่าง 208">
                <a:extLst>
                  <a:ext uri="{FF2B5EF4-FFF2-40B4-BE49-F238E27FC236}">
                    <a16:creationId xmlns:a16="http://schemas.microsoft.com/office/drawing/2014/main" id="{3CC63A5B-11B3-457D-863A-4CE537E0697E}"/>
                  </a:ext>
                </a:extLst>
              </p:cNvPr>
              <p:cNvSpPr/>
              <p:nvPr/>
            </p:nvSpPr>
            <p:spPr>
              <a:xfrm>
                <a:off x="3832222" y="4508458"/>
                <a:ext cx="1656847" cy="367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59742"/>
                  <a:gd name="f7" fmla="val 47569"/>
                  <a:gd name="f8" fmla="val 85624"/>
                  <a:gd name="f9" fmla="val 1586"/>
                  <a:gd name="f10" fmla="val 82453"/>
                  <a:gd name="f11" fmla="val 55497"/>
                  <a:gd name="f12" fmla="val 9514"/>
                  <a:gd name="f13" fmla="val 12685"/>
                  <a:gd name="f14" fmla="val 42812"/>
                  <a:gd name="f15" fmla="val 45983"/>
                  <a:gd name="f16" fmla="val 11099"/>
                  <a:gd name="f17" fmla="val 2054986"/>
                  <a:gd name="f18" fmla="val 2004245"/>
                  <a:gd name="f19" fmla="val 1977289"/>
                  <a:gd name="f20" fmla="val 3171"/>
                  <a:gd name="f21" fmla="val 1974118"/>
                  <a:gd name="f22" fmla="val 1956676"/>
                  <a:gd name="f23" fmla="val 93552"/>
                  <a:gd name="f24" fmla="+- 0 0 -90"/>
                  <a:gd name="f25" fmla="*/ f3 1 2059742"/>
                  <a:gd name="f26" fmla="*/ f4 1 47569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059742"/>
                  <a:gd name="f35" fmla="*/ f31 1 47569"/>
                  <a:gd name="f36" fmla="*/ 85624 f32 1"/>
                  <a:gd name="f37" fmla="*/ 1586 f31 1"/>
                  <a:gd name="f38" fmla="*/ 55497 f32 1"/>
                  <a:gd name="f39" fmla="*/ 12685 f31 1"/>
                  <a:gd name="f40" fmla="*/ 0 f32 1"/>
                  <a:gd name="f41" fmla="*/ 42812 f31 1"/>
                  <a:gd name="f42" fmla="*/ 11099 f32 1"/>
                  <a:gd name="f43" fmla="*/ 47569 f31 1"/>
                  <a:gd name="f44" fmla="*/ 2059742 f32 1"/>
                  <a:gd name="f45" fmla="*/ 2004245 f32 1"/>
                  <a:gd name="f46" fmla="*/ 1974118 f32 1"/>
                  <a:gd name="f47" fmla="*/ 1956676 f32 1"/>
                  <a:gd name="f48" fmla="*/ 0 f31 1"/>
                  <a:gd name="f49" fmla="+- f33 0 f1"/>
                  <a:gd name="f50" fmla="*/ f36 1 2059742"/>
                  <a:gd name="f51" fmla="*/ f37 1 47569"/>
                  <a:gd name="f52" fmla="*/ f38 1 2059742"/>
                  <a:gd name="f53" fmla="*/ f39 1 47569"/>
                  <a:gd name="f54" fmla="*/ f40 1 2059742"/>
                  <a:gd name="f55" fmla="*/ f41 1 47569"/>
                  <a:gd name="f56" fmla="*/ f42 1 2059742"/>
                  <a:gd name="f57" fmla="*/ f43 1 47569"/>
                  <a:gd name="f58" fmla="*/ f44 1 2059742"/>
                  <a:gd name="f59" fmla="*/ f45 1 2059742"/>
                  <a:gd name="f60" fmla="*/ f46 1 2059742"/>
                  <a:gd name="f61" fmla="*/ f47 1 2059742"/>
                  <a:gd name="f62" fmla="*/ f48 1 47569"/>
                  <a:gd name="f63" fmla="*/ f27 1 f34"/>
                  <a:gd name="f64" fmla="*/ f28 1 f34"/>
                  <a:gd name="f65" fmla="*/ f27 1 f35"/>
                  <a:gd name="f66" fmla="*/ f29 1 f35"/>
                  <a:gd name="f67" fmla="*/ f50 1 f34"/>
                  <a:gd name="f68" fmla="*/ f51 1 f35"/>
                  <a:gd name="f69" fmla="*/ f52 1 f34"/>
                  <a:gd name="f70" fmla="*/ f53 1 f35"/>
                  <a:gd name="f71" fmla="*/ f54 1 f34"/>
                  <a:gd name="f72" fmla="*/ f55 1 f35"/>
                  <a:gd name="f73" fmla="*/ f56 1 f34"/>
                  <a:gd name="f74" fmla="*/ f57 1 f35"/>
                  <a:gd name="f75" fmla="*/ f58 1 f34"/>
                  <a:gd name="f76" fmla="*/ f59 1 f34"/>
                  <a:gd name="f77" fmla="*/ f60 1 f34"/>
                  <a:gd name="f78" fmla="*/ f61 1 f34"/>
                  <a:gd name="f79" fmla="*/ f62 1 f35"/>
                  <a:gd name="f80" fmla="*/ f63 f25 1"/>
                  <a:gd name="f81" fmla="*/ f64 f25 1"/>
                  <a:gd name="f82" fmla="*/ f66 f26 1"/>
                  <a:gd name="f83" fmla="*/ f65 f26 1"/>
                  <a:gd name="f84" fmla="*/ f67 f25 1"/>
                  <a:gd name="f85" fmla="*/ f68 f26 1"/>
                  <a:gd name="f86" fmla="*/ f69 f25 1"/>
                  <a:gd name="f87" fmla="*/ f70 f26 1"/>
                  <a:gd name="f88" fmla="*/ f71 f25 1"/>
                  <a:gd name="f89" fmla="*/ f72 f26 1"/>
                  <a:gd name="f90" fmla="*/ f73 f25 1"/>
                  <a:gd name="f91" fmla="*/ f74 f26 1"/>
                  <a:gd name="f92" fmla="*/ f75 f25 1"/>
                  <a:gd name="f93" fmla="*/ f76 f25 1"/>
                  <a:gd name="f94" fmla="*/ f77 f25 1"/>
                  <a:gd name="f95" fmla="*/ f78 f25 1"/>
                  <a:gd name="f96" fmla="*/ f79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91"/>
                  </a:cxn>
                  <a:cxn ang="f49">
                    <a:pos x="f92" y="f89"/>
                  </a:cxn>
                  <a:cxn ang="f49">
                    <a:pos x="f93" y="f87"/>
                  </a:cxn>
                  <a:cxn ang="f49">
                    <a:pos x="f94" y="f85"/>
                  </a:cxn>
                  <a:cxn ang="f49">
                    <a:pos x="f95" y="f96"/>
                  </a:cxn>
                  <a:cxn ang="f49">
                    <a:pos x="f84" y="f85"/>
                  </a:cxn>
                </a:cxnLst>
                <a:rect l="f80" t="f83" r="f81" b="f82"/>
                <a:pathLst>
                  <a:path w="2059742" h="47569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6" y="f7"/>
                    </a:cubicBezTo>
                    <a:cubicBezTo>
                      <a:pt x="f16" y="f7"/>
                      <a:pt x="f17" y="f7"/>
                      <a:pt x="f6" y="f14"/>
                    </a:cubicBezTo>
                    <a:lnTo>
                      <a:pt x="f18" y="f13"/>
                    </a:lnTo>
                    <a:cubicBezTo>
                      <a:pt x="f18" y="f12"/>
                      <a:pt x="f19" y="f20"/>
                      <a:pt x="f21" y="f9"/>
                    </a:cubicBezTo>
                    <a:lnTo>
                      <a:pt x="f22" y="f5"/>
                    </a:lnTo>
                    <a:cubicBezTo>
                      <a:pt x="f22" y="f5"/>
                      <a:pt x="f23" y="f5"/>
                      <a:pt x="f8" y="f9"/>
                    </a:cubicBezTo>
                    <a:close/>
                  </a:path>
                </a:pathLst>
              </a:custGeom>
              <a:solidFill>
                <a:srgbClr val="D9D6D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7" name="รูปแบบอิสระ: รูปร่าง 209">
                <a:extLst>
                  <a:ext uri="{FF2B5EF4-FFF2-40B4-BE49-F238E27FC236}">
                    <a16:creationId xmlns:a16="http://schemas.microsoft.com/office/drawing/2014/main" id="{0BA4CA23-7204-43B1-829B-CD93081758F1}"/>
                  </a:ext>
                </a:extLst>
              </p:cNvPr>
              <p:cNvSpPr/>
              <p:nvPr/>
            </p:nvSpPr>
            <p:spPr>
              <a:xfrm>
                <a:off x="3829671" y="4508458"/>
                <a:ext cx="1658118" cy="367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61327"/>
                  <a:gd name="f7" fmla="val 47569"/>
                  <a:gd name="f8" fmla="val 84039"/>
                  <a:gd name="f9" fmla="val 1586"/>
                  <a:gd name="f10" fmla="val 80867"/>
                  <a:gd name="f11" fmla="val 53912"/>
                  <a:gd name="f12" fmla="val 9514"/>
                  <a:gd name="f13" fmla="val 12685"/>
                  <a:gd name="f14" fmla="val 42812"/>
                  <a:gd name="f15" fmla="val 45983"/>
                  <a:gd name="f16" fmla="val 11099"/>
                  <a:gd name="f17" fmla="val 2056571"/>
                  <a:gd name="f18" fmla="val 2061328"/>
                  <a:gd name="f19" fmla="val 2007416"/>
                  <a:gd name="f20" fmla="val 1980460"/>
                  <a:gd name="f21" fmla="val 3171"/>
                  <a:gd name="f22" fmla="val 1977289"/>
                  <a:gd name="f23" fmla="val 1959847"/>
                  <a:gd name="f24" fmla="val 1963019"/>
                  <a:gd name="f25" fmla="val 93552"/>
                  <a:gd name="f26" fmla="+- 0 0 -90"/>
                  <a:gd name="f27" fmla="*/ f3 1 2061327"/>
                  <a:gd name="f28" fmla="*/ f4 1 47569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61327"/>
                  <a:gd name="f37" fmla="*/ f33 1 47569"/>
                  <a:gd name="f38" fmla="*/ 84039 f34 1"/>
                  <a:gd name="f39" fmla="*/ 1586 f33 1"/>
                  <a:gd name="f40" fmla="*/ 53912 f34 1"/>
                  <a:gd name="f41" fmla="*/ 12685 f33 1"/>
                  <a:gd name="f42" fmla="*/ 0 f34 1"/>
                  <a:gd name="f43" fmla="*/ 42812 f33 1"/>
                  <a:gd name="f44" fmla="*/ 11099 f34 1"/>
                  <a:gd name="f45" fmla="*/ 47569 f33 1"/>
                  <a:gd name="f46" fmla="*/ 2061328 f34 1"/>
                  <a:gd name="f47" fmla="*/ 2007416 f34 1"/>
                  <a:gd name="f48" fmla="*/ 1977289 f34 1"/>
                  <a:gd name="f49" fmla="*/ 1959847 f34 1"/>
                  <a:gd name="f50" fmla="*/ 0 f33 1"/>
                  <a:gd name="f51" fmla="+- f35 0 f1"/>
                  <a:gd name="f52" fmla="*/ f38 1 2061327"/>
                  <a:gd name="f53" fmla="*/ f39 1 47569"/>
                  <a:gd name="f54" fmla="*/ f40 1 2061327"/>
                  <a:gd name="f55" fmla="*/ f41 1 47569"/>
                  <a:gd name="f56" fmla="*/ f42 1 2061327"/>
                  <a:gd name="f57" fmla="*/ f43 1 47569"/>
                  <a:gd name="f58" fmla="*/ f44 1 2061327"/>
                  <a:gd name="f59" fmla="*/ f45 1 47569"/>
                  <a:gd name="f60" fmla="*/ f46 1 2061327"/>
                  <a:gd name="f61" fmla="*/ f47 1 2061327"/>
                  <a:gd name="f62" fmla="*/ f48 1 2061327"/>
                  <a:gd name="f63" fmla="*/ f49 1 2061327"/>
                  <a:gd name="f64" fmla="*/ f50 1 47569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61327" h="47569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6" y="f7"/>
                    </a:cubicBezTo>
                    <a:cubicBezTo>
                      <a:pt x="f16" y="f7"/>
                      <a:pt x="f17" y="f7"/>
                      <a:pt x="f18" y="f14"/>
                    </a:cubicBezTo>
                    <a:lnTo>
                      <a:pt x="f19" y="f13"/>
                    </a:lnTo>
                    <a:cubicBezTo>
                      <a:pt x="f19" y="f12"/>
                      <a:pt x="f20" y="f21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DAD7D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8" name="รูปแบบอิสระ: รูปร่าง 210">
                <a:extLst>
                  <a:ext uri="{FF2B5EF4-FFF2-40B4-BE49-F238E27FC236}">
                    <a16:creationId xmlns:a16="http://schemas.microsoft.com/office/drawing/2014/main" id="{6FC8FAB7-BC4D-4A11-9F58-C74C391081CC}"/>
                  </a:ext>
                </a:extLst>
              </p:cNvPr>
              <p:cNvSpPr/>
              <p:nvPr/>
            </p:nvSpPr>
            <p:spPr>
              <a:xfrm>
                <a:off x="3829671" y="4508458"/>
                <a:ext cx="1659398" cy="367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62913"/>
                  <a:gd name="f7" fmla="val 47569"/>
                  <a:gd name="f8" fmla="val 80867"/>
                  <a:gd name="f9" fmla="val 1586"/>
                  <a:gd name="f10" fmla="val 77696"/>
                  <a:gd name="f11" fmla="val 52326"/>
                  <a:gd name="f12" fmla="val 9514"/>
                  <a:gd name="f13" fmla="val 12685"/>
                  <a:gd name="f14" fmla="val 42812"/>
                  <a:gd name="f15" fmla="val 45983"/>
                  <a:gd name="f16" fmla="val 11099"/>
                  <a:gd name="f17" fmla="val 2058157"/>
                  <a:gd name="f18" fmla="val 2062914"/>
                  <a:gd name="f19" fmla="val 2010588"/>
                  <a:gd name="f20" fmla="val 1985217"/>
                  <a:gd name="f21" fmla="val 3171"/>
                  <a:gd name="f22" fmla="val 1982046"/>
                  <a:gd name="f23" fmla="val 1964604"/>
                  <a:gd name="f24" fmla="val 1966190"/>
                  <a:gd name="f25" fmla="val 90381"/>
                  <a:gd name="f26" fmla="+- 0 0 -90"/>
                  <a:gd name="f27" fmla="*/ f3 1 2062913"/>
                  <a:gd name="f28" fmla="*/ f4 1 47569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62913"/>
                  <a:gd name="f37" fmla="*/ f33 1 47569"/>
                  <a:gd name="f38" fmla="*/ 80867 f34 1"/>
                  <a:gd name="f39" fmla="*/ 1586 f33 1"/>
                  <a:gd name="f40" fmla="*/ 52326 f34 1"/>
                  <a:gd name="f41" fmla="*/ 12685 f33 1"/>
                  <a:gd name="f42" fmla="*/ 0 f34 1"/>
                  <a:gd name="f43" fmla="*/ 42812 f33 1"/>
                  <a:gd name="f44" fmla="*/ 11099 f34 1"/>
                  <a:gd name="f45" fmla="*/ 47569 f33 1"/>
                  <a:gd name="f46" fmla="*/ 2062914 f34 1"/>
                  <a:gd name="f47" fmla="*/ 2010588 f34 1"/>
                  <a:gd name="f48" fmla="*/ 1982046 f34 1"/>
                  <a:gd name="f49" fmla="*/ 1964604 f34 1"/>
                  <a:gd name="f50" fmla="*/ 0 f33 1"/>
                  <a:gd name="f51" fmla="+- f35 0 f1"/>
                  <a:gd name="f52" fmla="*/ f38 1 2062913"/>
                  <a:gd name="f53" fmla="*/ f39 1 47569"/>
                  <a:gd name="f54" fmla="*/ f40 1 2062913"/>
                  <a:gd name="f55" fmla="*/ f41 1 47569"/>
                  <a:gd name="f56" fmla="*/ f42 1 2062913"/>
                  <a:gd name="f57" fmla="*/ f43 1 47569"/>
                  <a:gd name="f58" fmla="*/ f44 1 2062913"/>
                  <a:gd name="f59" fmla="*/ f45 1 47569"/>
                  <a:gd name="f60" fmla="*/ f46 1 2062913"/>
                  <a:gd name="f61" fmla="*/ f47 1 2062913"/>
                  <a:gd name="f62" fmla="*/ f48 1 2062913"/>
                  <a:gd name="f63" fmla="*/ f49 1 2062913"/>
                  <a:gd name="f64" fmla="*/ f50 1 47569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62913" h="47569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6" y="f7"/>
                    </a:cubicBezTo>
                    <a:cubicBezTo>
                      <a:pt x="f16" y="f7"/>
                      <a:pt x="f17" y="f7"/>
                      <a:pt x="f18" y="f14"/>
                    </a:cubicBezTo>
                    <a:lnTo>
                      <a:pt x="f19" y="f13"/>
                    </a:lnTo>
                    <a:cubicBezTo>
                      <a:pt x="f19" y="f12"/>
                      <a:pt x="f20" y="f21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DAD8D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9" name="รูปแบบอิสระ: รูปร่าง 211">
                <a:extLst>
                  <a:ext uri="{FF2B5EF4-FFF2-40B4-BE49-F238E27FC236}">
                    <a16:creationId xmlns:a16="http://schemas.microsoft.com/office/drawing/2014/main" id="{06CDC3C2-119F-4179-8CCD-8837BE1685BE}"/>
                  </a:ext>
                </a:extLst>
              </p:cNvPr>
              <p:cNvSpPr/>
              <p:nvPr/>
            </p:nvSpPr>
            <p:spPr>
              <a:xfrm>
                <a:off x="3828400" y="4509683"/>
                <a:ext cx="1661940" cy="367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66084"/>
                  <a:gd name="f7" fmla="val 47569"/>
                  <a:gd name="f8" fmla="val 79282"/>
                  <a:gd name="f9" fmla="val 1585"/>
                  <a:gd name="f10" fmla="val 76111"/>
                  <a:gd name="f11" fmla="val 50740"/>
                  <a:gd name="f12" fmla="val 9513"/>
                  <a:gd name="f13" fmla="val 12685"/>
                  <a:gd name="f14" fmla="val 42812"/>
                  <a:gd name="f15" fmla="val 45983"/>
                  <a:gd name="f16" fmla="val 7928"/>
                  <a:gd name="f17" fmla="val 11100"/>
                  <a:gd name="f18" fmla="val 2061328"/>
                  <a:gd name="f19" fmla="val 2066085"/>
                  <a:gd name="f20" fmla="val 2015345"/>
                  <a:gd name="f21" fmla="val 1989974"/>
                  <a:gd name="f22" fmla="val 3171"/>
                  <a:gd name="f23" fmla="val 1986803"/>
                  <a:gd name="f24" fmla="val 1969361"/>
                  <a:gd name="f25" fmla="val 1972533"/>
                  <a:gd name="f26" fmla="val 88796"/>
                  <a:gd name="f27" fmla="+- 0 0 -90"/>
                  <a:gd name="f28" fmla="*/ f3 1 2066084"/>
                  <a:gd name="f29" fmla="*/ f4 1 47569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66084"/>
                  <a:gd name="f38" fmla="*/ f34 1 47569"/>
                  <a:gd name="f39" fmla="*/ 79282 f35 1"/>
                  <a:gd name="f40" fmla="*/ 1585 f34 1"/>
                  <a:gd name="f41" fmla="*/ 50740 f35 1"/>
                  <a:gd name="f42" fmla="*/ 12685 f34 1"/>
                  <a:gd name="f43" fmla="*/ 0 f35 1"/>
                  <a:gd name="f44" fmla="*/ 42812 f34 1"/>
                  <a:gd name="f45" fmla="*/ 11100 f35 1"/>
                  <a:gd name="f46" fmla="*/ 47569 f34 1"/>
                  <a:gd name="f47" fmla="*/ 2066085 f35 1"/>
                  <a:gd name="f48" fmla="*/ 2015345 f35 1"/>
                  <a:gd name="f49" fmla="*/ 1986803 f35 1"/>
                  <a:gd name="f50" fmla="*/ 1969361 f35 1"/>
                  <a:gd name="f51" fmla="*/ 0 f34 1"/>
                  <a:gd name="f52" fmla="+- f36 0 f1"/>
                  <a:gd name="f53" fmla="*/ f39 1 2066084"/>
                  <a:gd name="f54" fmla="*/ f40 1 47569"/>
                  <a:gd name="f55" fmla="*/ f41 1 2066084"/>
                  <a:gd name="f56" fmla="*/ f42 1 47569"/>
                  <a:gd name="f57" fmla="*/ f43 1 2066084"/>
                  <a:gd name="f58" fmla="*/ f44 1 47569"/>
                  <a:gd name="f59" fmla="*/ f45 1 2066084"/>
                  <a:gd name="f60" fmla="*/ f46 1 47569"/>
                  <a:gd name="f61" fmla="*/ f47 1 2066084"/>
                  <a:gd name="f62" fmla="*/ f48 1 2066084"/>
                  <a:gd name="f63" fmla="*/ f49 1 2066084"/>
                  <a:gd name="f64" fmla="*/ f50 1 2066084"/>
                  <a:gd name="f65" fmla="*/ f51 1 47569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66084" h="47569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22"/>
                      <a:pt x="f23" y="f9"/>
                    </a:cubicBezTo>
                    <a:lnTo>
                      <a:pt x="f24" y="f5"/>
                    </a:lnTo>
                    <a:cubicBezTo>
                      <a:pt x="f25" y="f5"/>
                      <a:pt x="f26" y="f5"/>
                      <a:pt x="f8" y="f9"/>
                    </a:cubicBezTo>
                    <a:close/>
                  </a:path>
                </a:pathLst>
              </a:custGeom>
              <a:solidFill>
                <a:srgbClr val="DBD9D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0" name="รูปแบบอิสระ: รูปร่าง 212">
                <a:extLst>
                  <a:ext uri="{FF2B5EF4-FFF2-40B4-BE49-F238E27FC236}">
                    <a16:creationId xmlns:a16="http://schemas.microsoft.com/office/drawing/2014/main" id="{A237A2C9-01AF-455A-9BD7-2E6E7B4181E3}"/>
                  </a:ext>
                </a:extLst>
              </p:cNvPr>
              <p:cNvSpPr/>
              <p:nvPr/>
            </p:nvSpPr>
            <p:spPr>
              <a:xfrm>
                <a:off x="3828400" y="4509683"/>
                <a:ext cx="1663220" cy="3798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67670"/>
                  <a:gd name="f7" fmla="val 49154"/>
                  <a:gd name="f8" fmla="val 74525"/>
                  <a:gd name="f9" fmla="val 1585"/>
                  <a:gd name="f10" fmla="val 71354"/>
                  <a:gd name="f11" fmla="val 47569"/>
                  <a:gd name="f12" fmla="val 9513"/>
                  <a:gd name="f13" fmla="val 12685"/>
                  <a:gd name="f14" fmla="val 44398"/>
                  <a:gd name="f15" fmla="val 7928"/>
                  <a:gd name="f16" fmla="val 11100"/>
                  <a:gd name="f17" fmla="val 2062914"/>
                  <a:gd name="f18" fmla="val 2067671"/>
                  <a:gd name="f19" fmla="val 2020102"/>
                  <a:gd name="f20" fmla="val 1996317"/>
                  <a:gd name="f21" fmla="val 1993146"/>
                  <a:gd name="f22" fmla="val 1975704"/>
                  <a:gd name="f23" fmla="val 85625"/>
                  <a:gd name="f24" fmla="+- 0 0 -90"/>
                  <a:gd name="f25" fmla="*/ f3 1 2067670"/>
                  <a:gd name="f26" fmla="*/ f4 1 49154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067670"/>
                  <a:gd name="f35" fmla="*/ f31 1 49154"/>
                  <a:gd name="f36" fmla="*/ 74525 f32 1"/>
                  <a:gd name="f37" fmla="*/ 1585 f31 1"/>
                  <a:gd name="f38" fmla="*/ 47569 f32 1"/>
                  <a:gd name="f39" fmla="*/ 12685 f31 1"/>
                  <a:gd name="f40" fmla="*/ 0 f32 1"/>
                  <a:gd name="f41" fmla="*/ 44398 f31 1"/>
                  <a:gd name="f42" fmla="*/ 11100 f32 1"/>
                  <a:gd name="f43" fmla="*/ 49154 f31 1"/>
                  <a:gd name="f44" fmla="*/ 2067671 f32 1"/>
                  <a:gd name="f45" fmla="*/ 2020102 f32 1"/>
                  <a:gd name="f46" fmla="*/ 1993146 f32 1"/>
                  <a:gd name="f47" fmla="*/ 1975704 f32 1"/>
                  <a:gd name="f48" fmla="*/ 0 f31 1"/>
                  <a:gd name="f49" fmla="+- f33 0 f1"/>
                  <a:gd name="f50" fmla="*/ f36 1 2067670"/>
                  <a:gd name="f51" fmla="*/ f37 1 49154"/>
                  <a:gd name="f52" fmla="*/ f38 1 2067670"/>
                  <a:gd name="f53" fmla="*/ f39 1 49154"/>
                  <a:gd name="f54" fmla="*/ f40 1 2067670"/>
                  <a:gd name="f55" fmla="*/ f41 1 49154"/>
                  <a:gd name="f56" fmla="*/ f42 1 2067670"/>
                  <a:gd name="f57" fmla="*/ f43 1 49154"/>
                  <a:gd name="f58" fmla="*/ f44 1 2067670"/>
                  <a:gd name="f59" fmla="*/ f45 1 2067670"/>
                  <a:gd name="f60" fmla="*/ f46 1 2067670"/>
                  <a:gd name="f61" fmla="*/ f47 1 2067670"/>
                  <a:gd name="f62" fmla="*/ f48 1 49154"/>
                  <a:gd name="f63" fmla="*/ f27 1 f34"/>
                  <a:gd name="f64" fmla="*/ f28 1 f34"/>
                  <a:gd name="f65" fmla="*/ f27 1 f35"/>
                  <a:gd name="f66" fmla="*/ f29 1 f35"/>
                  <a:gd name="f67" fmla="*/ f50 1 f34"/>
                  <a:gd name="f68" fmla="*/ f51 1 f35"/>
                  <a:gd name="f69" fmla="*/ f52 1 f34"/>
                  <a:gd name="f70" fmla="*/ f53 1 f35"/>
                  <a:gd name="f71" fmla="*/ f54 1 f34"/>
                  <a:gd name="f72" fmla="*/ f55 1 f35"/>
                  <a:gd name="f73" fmla="*/ f56 1 f34"/>
                  <a:gd name="f74" fmla="*/ f57 1 f35"/>
                  <a:gd name="f75" fmla="*/ f58 1 f34"/>
                  <a:gd name="f76" fmla="*/ f59 1 f34"/>
                  <a:gd name="f77" fmla="*/ f60 1 f34"/>
                  <a:gd name="f78" fmla="*/ f61 1 f34"/>
                  <a:gd name="f79" fmla="*/ f62 1 f35"/>
                  <a:gd name="f80" fmla="*/ f63 f25 1"/>
                  <a:gd name="f81" fmla="*/ f64 f25 1"/>
                  <a:gd name="f82" fmla="*/ f66 f26 1"/>
                  <a:gd name="f83" fmla="*/ f65 f26 1"/>
                  <a:gd name="f84" fmla="*/ f67 f25 1"/>
                  <a:gd name="f85" fmla="*/ f68 f26 1"/>
                  <a:gd name="f86" fmla="*/ f69 f25 1"/>
                  <a:gd name="f87" fmla="*/ f70 f26 1"/>
                  <a:gd name="f88" fmla="*/ f71 f25 1"/>
                  <a:gd name="f89" fmla="*/ f72 f26 1"/>
                  <a:gd name="f90" fmla="*/ f73 f25 1"/>
                  <a:gd name="f91" fmla="*/ f74 f26 1"/>
                  <a:gd name="f92" fmla="*/ f75 f25 1"/>
                  <a:gd name="f93" fmla="*/ f76 f25 1"/>
                  <a:gd name="f94" fmla="*/ f77 f25 1"/>
                  <a:gd name="f95" fmla="*/ f78 f25 1"/>
                  <a:gd name="f96" fmla="*/ f79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91"/>
                  </a:cxn>
                  <a:cxn ang="f49">
                    <a:pos x="f92" y="f89"/>
                  </a:cxn>
                  <a:cxn ang="f49">
                    <a:pos x="f93" y="f87"/>
                  </a:cxn>
                  <a:cxn ang="f49">
                    <a:pos x="f94" y="f85"/>
                  </a:cxn>
                  <a:cxn ang="f49">
                    <a:pos x="f95" y="f96"/>
                  </a:cxn>
                  <a:cxn ang="f49">
                    <a:pos x="f84" y="f85"/>
                  </a:cxn>
                </a:cxnLst>
                <a:rect l="f80" t="f83" r="f81" b="f82"/>
                <a:pathLst>
                  <a:path w="2067670" h="49154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1"/>
                      <a:pt x="f15" y="f7"/>
                      <a:pt x="f16" y="f7"/>
                    </a:cubicBezTo>
                    <a:cubicBezTo>
                      <a:pt x="f16" y="f7"/>
                      <a:pt x="f17" y="f7"/>
                      <a:pt x="f18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5"/>
                    </a:lnTo>
                    <a:cubicBezTo>
                      <a:pt x="f22" y="f5"/>
                      <a:pt x="f23" y="f5"/>
                      <a:pt x="f8" y="f9"/>
                    </a:cubicBezTo>
                    <a:close/>
                  </a:path>
                </a:pathLst>
              </a:custGeom>
              <a:solidFill>
                <a:srgbClr val="DCDAD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1" name="รูปแบบอิสระ: รูปร่าง 213">
                <a:extLst>
                  <a:ext uri="{FF2B5EF4-FFF2-40B4-BE49-F238E27FC236}">
                    <a16:creationId xmlns:a16="http://schemas.microsoft.com/office/drawing/2014/main" id="{82D38838-36E4-4720-B2E1-695C103E51C8}"/>
                  </a:ext>
                </a:extLst>
              </p:cNvPr>
              <p:cNvSpPr/>
              <p:nvPr/>
            </p:nvSpPr>
            <p:spPr>
              <a:xfrm>
                <a:off x="3827120" y="4510104"/>
                <a:ext cx="1665771" cy="3878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70841"/>
                  <a:gd name="f7" fmla="val 50196"/>
                  <a:gd name="f8" fmla="val 72939"/>
                  <a:gd name="f9" fmla="val 2627"/>
                  <a:gd name="f10" fmla="val 69768"/>
                  <a:gd name="f11" fmla="val 45983"/>
                  <a:gd name="f12" fmla="val 10555"/>
                  <a:gd name="f13" fmla="val 13727"/>
                  <a:gd name="f14" fmla="val 45439"/>
                  <a:gd name="f15" fmla="val 48610"/>
                  <a:gd name="f16" fmla="val 7928"/>
                  <a:gd name="f17" fmla="val 11100"/>
                  <a:gd name="f18" fmla="val 2064499"/>
                  <a:gd name="f19" fmla="val 2070842"/>
                  <a:gd name="f20" fmla="val 2024858"/>
                  <a:gd name="f21" fmla="val 2001074"/>
                  <a:gd name="f22" fmla="val 1997903"/>
                  <a:gd name="f23" fmla="val 1980461"/>
                  <a:gd name="f24" fmla="val 1041"/>
                  <a:gd name="f25" fmla="val -544"/>
                  <a:gd name="f26" fmla="val 84039"/>
                  <a:gd name="f27" fmla="+- 0 0 -90"/>
                  <a:gd name="f28" fmla="*/ f3 1 2070841"/>
                  <a:gd name="f29" fmla="*/ f4 1 50196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70841"/>
                  <a:gd name="f38" fmla="*/ f34 1 50196"/>
                  <a:gd name="f39" fmla="*/ 72939 f35 1"/>
                  <a:gd name="f40" fmla="*/ 2627 f34 1"/>
                  <a:gd name="f41" fmla="*/ 45983 f35 1"/>
                  <a:gd name="f42" fmla="*/ 13727 f34 1"/>
                  <a:gd name="f43" fmla="*/ 0 f35 1"/>
                  <a:gd name="f44" fmla="*/ 45439 f34 1"/>
                  <a:gd name="f45" fmla="*/ 11100 f35 1"/>
                  <a:gd name="f46" fmla="*/ 50196 f34 1"/>
                  <a:gd name="f47" fmla="*/ 2070842 f35 1"/>
                  <a:gd name="f48" fmla="*/ 2024858 f35 1"/>
                  <a:gd name="f49" fmla="*/ 1997903 f35 1"/>
                  <a:gd name="f50" fmla="*/ 1980461 f35 1"/>
                  <a:gd name="f51" fmla="*/ 1041 f34 1"/>
                  <a:gd name="f52" fmla="+- f36 0 f1"/>
                  <a:gd name="f53" fmla="*/ f39 1 2070841"/>
                  <a:gd name="f54" fmla="*/ f40 1 50196"/>
                  <a:gd name="f55" fmla="*/ f41 1 2070841"/>
                  <a:gd name="f56" fmla="*/ f42 1 50196"/>
                  <a:gd name="f57" fmla="*/ f43 1 2070841"/>
                  <a:gd name="f58" fmla="*/ f44 1 50196"/>
                  <a:gd name="f59" fmla="*/ f45 1 2070841"/>
                  <a:gd name="f60" fmla="*/ f46 1 50196"/>
                  <a:gd name="f61" fmla="*/ f47 1 2070841"/>
                  <a:gd name="f62" fmla="*/ f48 1 2070841"/>
                  <a:gd name="f63" fmla="*/ f49 1 2070841"/>
                  <a:gd name="f64" fmla="*/ f50 1 2070841"/>
                  <a:gd name="f65" fmla="*/ f51 1 50196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70841" h="5019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9"/>
                      <a:pt x="f22" y="f9"/>
                    </a:cubicBezTo>
                    <a:lnTo>
                      <a:pt x="f23" y="f24"/>
                    </a:lnTo>
                    <a:cubicBezTo>
                      <a:pt x="f23" y="f25"/>
                      <a:pt x="f26" y="f25"/>
                      <a:pt x="f8" y="f9"/>
                    </a:cubicBezTo>
                    <a:close/>
                  </a:path>
                </a:pathLst>
              </a:custGeom>
              <a:solidFill>
                <a:srgbClr val="DDDBD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2" name="รูปแบบอิสระ: รูปร่าง 214">
                <a:extLst>
                  <a:ext uri="{FF2B5EF4-FFF2-40B4-BE49-F238E27FC236}">
                    <a16:creationId xmlns:a16="http://schemas.microsoft.com/office/drawing/2014/main" id="{F3FF54BB-DA98-4FB1-8B12-A77303A6D9B5}"/>
                  </a:ext>
                </a:extLst>
              </p:cNvPr>
              <p:cNvSpPr/>
              <p:nvPr/>
            </p:nvSpPr>
            <p:spPr>
              <a:xfrm>
                <a:off x="3825849" y="4510908"/>
                <a:ext cx="1667042" cy="3920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72427"/>
                  <a:gd name="f7" fmla="val 50740"/>
                  <a:gd name="f8" fmla="val 71354"/>
                  <a:gd name="f9" fmla="val 1586"/>
                  <a:gd name="f10" fmla="val 68182"/>
                  <a:gd name="f11" fmla="val 44398"/>
                  <a:gd name="f12" fmla="val 9514"/>
                  <a:gd name="f13" fmla="val 12685"/>
                  <a:gd name="f14" fmla="val 47569"/>
                  <a:gd name="f15" fmla="val 7928"/>
                  <a:gd name="f16" fmla="val 50741"/>
                  <a:gd name="f17" fmla="val 11099"/>
                  <a:gd name="f18" fmla="val 2067671"/>
                  <a:gd name="f19" fmla="val 2028030"/>
                  <a:gd name="f20" fmla="val 2005831"/>
                  <a:gd name="f21" fmla="val 2001074"/>
                  <a:gd name="f22" fmla="val 1983632"/>
                  <a:gd name="f23" fmla="val 1985217"/>
                  <a:gd name="f24" fmla="val 82453"/>
                  <a:gd name="f25" fmla="+- 0 0 -90"/>
                  <a:gd name="f26" fmla="*/ f3 1 2072427"/>
                  <a:gd name="f27" fmla="*/ f4 1 50740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72427"/>
                  <a:gd name="f36" fmla="*/ f32 1 50740"/>
                  <a:gd name="f37" fmla="*/ 71354 f33 1"/>
                  <a:gd name="f38" fmla="*/ 1586 f32 1"/>
                  <a:gd name="f39" fmla="*/ 44398 f33 1"/>
                  <a:gd name="f40" fmla="*/ 12685 f32 1"/>
                  <a:gd name="f41" fmla="*/ 0 f33 1"/>
                  <a:gd name="f42" fmla="*/ 44398 f32 1"/>
                  <a:gd name="f43" fmla="*/ 11099 f33 1"/>
                  <a:gd name="f44" fmla="*/ 50741 f32 1"/>
                  <a:gd name="f45" fmla="*/ 2072427 f33 1"/>
                  <a:gd name="f46" fmla="*/ 2028030 f33 1"/>
                  <a:gd name="f47" fmla="*/ 2001074 f33 1"/>
                  <a:gd name="f48" fmla="*/ 1983632 f33 1"/>
                  <a:gd name="f49" fmla="*/ 0 f32 1"/>
                  <a:gd name="f50" fmla="+- f34 0 f1"/>
                  <a:gd name="f51" fmla="*/ f37 1 2072427"/>
                  <a:gd name="f52" fmla="*/ f38 1 50740"/>
                  <a:gd name="f53" fmla="*/ f39 1 2072427"/>
                  <a:gd name="f54" fmla="*/ f40 1 50740"/>
                  <a:gd name="f55" fmla="*/ f41 1 2072427"/>
                  <a:gd name="f56" fmla="*/ f42 1 50740"/>
                  <a:gd name="f57" fmla="*/ f43 1 2072427"/>
                  <a:gd name="f58" fmla="*/ f44 1 50740"/>
                  <a:gd name="f59" fmla="*/ f45 1 2072427"/>
                  <a:gd name="f60" fmla="*/ f46 1 2072427"/>
                  <a:gd name="f61" fmla="*/ f47 1 2072427"/>
                  <a:gd name="f62" fmla="*/ f48 1 2072427"/>
                  <a:gd name="f63" fmla="*/ f49 1 50740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72427" h="507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1"/>
                    </a:lnTo>
                    <a:cubicBezTo>
                      <a:pt x="f5" y="f14"/>
                      <a:pt x="f15" y="f16"/>
                      <a:pt x="f17" y="f16"/>
                    </a:cubicBezTo>
                    <a:cubicBezTo>
                      <a:pt x="f17" y="f16"/>
                      <a:pt x="f18" y="f16"/>
                      <a:pt x="f6" y="f11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DEDCD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3" name="รูปแบบอิสระ: รูปร่าง 215">
                <a:extLst>
                  <a:ext uri="{FF2B5EF4-FFF2-40B4-BE49-F238E27FC236}">
                    <a16:creationId xmlns:a16="http://schemas.microsoft.com/office/drawing/2014/main" id="{44939C58-4E6C-4A86-9D7C-33A7E2CAE622}"/>
                  </a:ext>
                </a:extLst>
              </p:cNvPr>
              <p:cNvSpPr/>
              <p:nvPr/>
            </p:nvSpPr>
            <p:spPr>
              <a:xfrm>
                <a:off x="3825849" y="4510908"/>
                <a:ext cx="1669593" cy="3920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75598"/>
                  <a:gd name="f7" fmla="val 50740"/>
                  <a:gd name="f8" fmla="val 68182"/>
                  <a:gd name="f9" fmla="val 1586"/>
                  <a:gd name="f10" fmla="val 65011"/>
                  <a:gd name="f11" fmla="val 42812"/>
                  <a:gd name="f12" fmla="val 9514"/>
                  <a:gd name="f13" fmla="val 12685"/>
                  <a:gd name="f14" fmla="val 44398"/>
                  <a:gd name="f15" fmla="val 47569"/>
                  <a:gd name="f16" fmla="val 7928"/>
                  <a:gd name="f17" fmla="val 50741"/>
                  <a:gd name="f18" fmla="val 11099"/>
                  <a:gd name="f19" fmla="val 2069256"/>
                  <a:gd name="f20" fmla="val 2075599"/>
                  <a:gd name="f21" fmla="val 2032787"/>
                  <a:gd name="f22" fmla="val 2010588"/>
                  <a:gd name="f23" fmla="val 2007416"/>
                  <a:gd name="f24" fmla="val 1989974"/>
                  <a:gd name="f25" fmla="val 1988389"/>
                  <a:gd name="f26" fmla="val 79282"/>
                  <a:gd name="f27" fmla="+- 0 0 -90"/>
                  <a:gd name="f28" fmla="*/ f3 1 2075598"/>
                  <a:gd name="f29" fmla="*/ f4 1 50740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75598"/>
                  <a:gd name="f38" fmla="*/ f34 1 50740"/>
                  <a:gd name="f39" fmla="*/ 68182 f35 1"/>
                  <a:gd name="f40" fmla="*/ 1586 f34 1"/>
                  <a:gd name="f41" fmla="*/ 42812 f35 1"/>
                  <a:gd name="f42" fmla="*/ 12685 f34 1"/>
                  <a:gd name="f43" fmla="*/ 0 f35 1"/>
                  <a:gd name="f44" fmla="*/ 44398 f34 1"/>
                  <a:gd name="f45" fmla="*/ 11099 f35 1"/>
                  <a:gd name="f46" fmla="*/ 50741 f34 1"/>
                  <a:gd name="f47" fmla="*/ 2075599 f35 1"/>
                  <a:gd name="f48" fmla="*/ 2032787 f35 1"/>
                  <a:gd name="f49" fmla="*/ 2007416 f35 1"/>
                  <a:gd name="f50" fmla="*/ 1989974 f35 1"/>
                  <a:gd name="f51" fmla="*/ 0 f34 1"/>
                  <a:gd name="f52" fmla="+- f36 0 f1"/>
                  <a:gd name="f53" fmla="*/ f39 1 2075598"/>
                  <a:gd name="f54" fmla="*/ f40 1 50740"/>
                  <a:gd name="f55" fmla="*/ f41 1 2075598"/>
                  <a:gd name="f56" fmla="*/ f42 1 50740"/>
                  <a:gd name="f57" fmla="*/ f43 1 2075598"/>
                  <a:gd name="f58" fmla="*/ f44 1 50740"/>
                  <a:gd name="f59" fmla="*/ f45 1 2075598"/>
                  <a:gd name="f60" fmla="*/ f46 1 50740"/>
                  <a:gd name="f61" fmla="*/ f47 1 2075598"/>
                  <a:gd name="f62" fmla="*/ f48 1 2075598"/>
                  <a:gd name="f63" fmla="*/ f49 1 2075598"/>
                  <a:gd name="f64" fmla="*/ f50 1 2075598"/>
                  <a:gd name="f65" fmla="*/ f51 1 50740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75598" h="507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17"/>
                      <a:pt x="f18" y="f17"/>
                    </a:cubicBezTo>
                    <a:cubicBezTo>
                      <a:pt x="f18" y="f17"/>
                      <a:pt x="f19" y="f17"/>
                      <a:pt x="f20" y="f14"/>
                    </a:cubicBezTo>
                    <a:lnTo>
                      <a:pt x="f21" y="f13"/>
                    </a:lnTo>
                    <a:cubicBezTo>
                      <a:pt x="f21" y="f12"/>
                      <a:pt x="f22" y="f9"/>
                      <a:pt x="f23" y="f9"/>
                    </a:cubicBezTo>
                    <a:lnTo>
                      <a:pt x="f24" y="f5"/>
                    </a:lnTo>
                    <a:cubicBezTo>
                      <a:pt x="f25" y="f5"/>
                      <a:pt x="f26" y="f5"/>
                      <a:pt x="f8" y="f9"/>
                    </a:cubicBezTo>
                    <a:close/>
                  </a:path>
                </a:pathLst>
              </a:custGeom>
              <a:solidFill>
                <a:srgbClr val="DFDDD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4" name="รูปแบบอิสระ: รูปร่าง 216">
                <a:extLst>
                  <a:ext uri="{FF2B5EF4-FFF2-40B4-BE49-F238E27FC236}">
                    <a16:creationId xmlns:a16="http://schemas.microsoft.com/office/drawing/2014/main" id="{BA11EA0B-6848-4C2C-87CD-621684705C54}"/>
                  </a:ext>
                </a:extLst>
              </p:cNvPr>
              <p:cNvSpPr/>
              <p:nvPr/>
            </p:nvSpPr>
            <p:spPr>
              <a:xfrm>
                <a:off x="3823298" y="4511329"/>
                <a:ext cx="1670873" cy="4001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77184"/>
                  <a:gd name="f7" fmla="val 51782"/>
                  <a:gd name="f8" fmla="val 66597"/>
                  <a:gd name="f9" fmla="val 2627"/>
                  <a:gd name="f10" fmla="val 63425"/>
                  <a:gd name="f11" fmla="val 41227"/>
                  <a:gd name="f12" fmla="val 10556"/>
                  <a:gd name="f13" fmla="val 13727"/>
                  <a:gd name="f14" fmla="val 45440"/>
                  <a:gd name="f15" fmla="val 48611"/>
                  <a:gd name="f16" fmla="val 7928"/>
                  <a:gd name="f17" fmla="val 11099"/>
                  <a:gd name="f18" fmla="val 2070842"/>
                  <a:gd name="f19" fmla="val 2035958"/>
                  <a:gd name="f20" fmla="val 2015344"/>
                  <a:gd name="f21" fmla="val 2010588"/>
                  <a:gd name="f22" fmla="val 1993146"/>
                  <a:gd name="f23" fmla="val 1042"/>
                  <a:gd name="f24" fmla="val 1996317"/>
                  <a:gd name="f25" fmla="val -544"/>
                  <a:gd name="f26" fmla="val 79282"/>
                  <a:gd name="f27" fmla="+- 0 0 -90"/>
                  <a:gd name="f28" fmla="*/ f3 1 2077184"/>
                  <a:gd name="f29" fmla="*/ f4 1 51782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77184"/>
                  <a:gd name="f38" fmla="*/ f34 1 51782"/>
                  <a:gd name="f39" fmla="*/ 66597 f35 1"/>
                  <a:gd name="f40" fmla="*/ 2627 f34 1"/>
                  <a:gd name="f41" fmla="*/ 41227 f35 1"/>
                  <a:gd name="f42" fmla="*/ 13727 f34 1"/>
                  <a:gd name="f43" fmla="*/ 0 f35 1"/>
                  <a:gd name="f44" fmla="*/ 45440 f34 1"/>
                  <a:gd name="f45" fmla="*/ 11099 f35 1"/>
                  <a:gd name="f46" fmla="*/ 51782 f34 1"/>
                  <a:gd name="f47" fmla="*/ 2077184 f35 1"/>
                  <a:gd name="f48" fmla="*/ 2035958 f35 1"/>
                  <a:gd name="f49" fmla="*/ 2010588 f35 1"/>
                  <a:gd name="f50" fmla="*/ 1993146 f35 1"/>
                  <a:gd name="f51" fmla="*/ 1042 f34 1"/>
                  <a:gd name="f52" fmla="+- f36 0 f1"/>
                  <a:gd name="f53" fmla="*/ f39 1 2077184"/>
                  <a:gd name="f54" fmla="*/ f40 1 51782"/>
                  <a:gd name="f55" fmla="*/ f41 1 2077184"/>
                  <a:gd name="f56" fmla="*/ f42 1 51782"/>
                  <a:gd name="f57" fmla="*/ f43 1 2077184"/>
                  <a:gd name="f58" fmla="*/ f44 1 51782"/>
                  <a:gd name="f59" fmla="*/ f45 1 2077184"/>
                  <a:gd name="f60" fmla="*/ f46 1 51782"/>
                  <a:gd name="f61" fmla="*/ f47 1 2077184"/>
                  <a:gd name="f62" fmla="*/ f48 1 2077184"/>
                  <a:gd name="f63" fmla="*/ f49 1 2077184"/>
                  <a:gd name="f64" fmla="*/ f50 1 2077184"/>
                  <a:gd name="f65" fmla="*/ f51 1 51782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77184" h="51782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6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23"/>
                    </a:lnTo>
                    <a:cubicBezTo>
                      <a:pt x="f24" y="f25"/>
                      <a:pt x="f26" y="f25"/>
                      <a:pt x="f8" y="f9"/>
                    </a:cubicBezTo>
                    <a:close/>
                  </a:path>
                </a:pathLst>
              </a:custGeom>
              <a:solidFill>
                <a:srgbClr val="E0DED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5" name="รูปแบบอิสระ: รูปร่าง 217">
                <a:extLst>
                  <a:ext uri="{FF2B5EF4-FFF2-40B4-BE49-F238E27FC236}">
                    <a16:creationId xmlns:a16="http://schemas.microsoft.com/office/drawing/2014/main" id="{4F7E5E5F-CF3D-4623-B87A-7A5DAAB6B3EC}"/>
                  </a:ext>
                </a:extLst>
              </p:cNvPr>
              <p:cNvSpPr/>
              <p:nvPr/>
            </p:nvSpPr>
            <p:spPr>
              <a:xfrm>
                <a:off x="3823298" y="4512134"/>
                <a:ext cx="1673425" cy="4043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80355"/>
                  <a:gd name="f7" fmla="val 52326"/>
                  <a:gd name="f8" fmla="val 63425"/>
                  <a:gd name="f9" fmla="val 1586"/>
                  <a:gd name="f10" fmla="val 58669"/>
                  <a:gd name="f11" fmla="val 39641"/>
                  <a:gd name="f12" fmla="val 9514"/>
                  <a:gd name="f13" fmla="val 12685"/>
                  <a:gd name="f14" fmla="val 45983"/>
                  <a:gd name="f15" fmla="val 49155"/>
                  <a:gd name="f16" fmla="val 7928"/>
                  <a:gd name="f17" fmla="val 11099"/>
                  <a:gd name="f18" fmla="val 2074013"/>
                  <a:gd name="f19" fmla="val 2080356"/>
                  <a:gd name="f20" fmla="val 2040715"/>
                  <a:gd name="f21" fmla="val 2020101"/>
                  <a:gd name="f22" fmla="val 2016930"/>
                  <a:gd name="f23" fmla="val 1999488"/>
                  <a:gd name="f24" fmla="val 76111"/>
                  <a:gd name="f25" fmla="+- 0 0 -90"/>
                  <a:gd name="f26" fmla="*/ f3 1 2080355"/>
                  <a:gd name="f27" fmla="*/ f4 1 52326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80355"/>
                  <a:gd name="f36" fmla="*/ f32 1 52326"/>
                  <a:gd name="f37" fmla="*/ 63425 f33 1"/>
                  <a:gd name="f38" fmla="*/ 1586 f32 1"/>
                  <a:gd name="f39" fmla="*/ 39641 f33 1"/>
                  <a:gd name="f40" fmla="*/ 12685 f32 1"/>
                  <a:gd name="f41" fmla="*/ 0 f33 1"/>
                  <a:gd name="f42" fmla="*/ 45983 f32 1"/>
                  <a:gd name="f43" fmla="*/ 11099 f33 1"/>
                  <a:gd name="f44" fmla="*/ 52326 f32 1"/>
                  <a:gd name="f45" fmla="*/ 2080356 f33 1"/>
                  <a:gd name="f46" fmla="*/ 2040715 f33 1"/>
                  <a:gd name="f47" fmla="*/ 2016930 f33 1"/>
                  <a:gd name="f48" fmla="*/ 1999488 f33 1"/>
                  <a:gd name="f49" fmla="*/ 0 f32 1"/>
                  <a:gd name="f50" fmla="+- f34 0 f1"/>
                  <a:gd name="f51" fmla="*/ f37 1 2080355"/>
                  <a:gd name="f52" fmla="*/ f38 1 52326"/>
                  <a:gd name="f53" fmla="*/ f39 1 2080355"/>
                  <a:gd name="f54" fmla="*/ f40 1 52326"/>
                  <a:gd name="f55" fmla="*/ f41 1 2080355"/>
                  <a:gd name="f56" fmla="*/ f42 1 52326"/>
                  <a:gd name="f57" fmla="*/ f43 1 2080355"/>
                  <a:gd name="f58" fmla="*/ f44 1 52326"/>
                  <a:gd name="f59" fmla="*/ f45 1 2080355"/>
                  <a:gd name="f60" fmla="*/ f46 1 2080355"/>
                  <a:gd name="f61" fmla="*/ f47 1 2080355"/>
                  <a:gd name="f62" fmla="*/ f48 1 2080355"/>
                  <a:gd name="f63" fmla="*/ f49 1 52326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80355" h="5232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19" y="f14"/>
                    </a:cubicBezTo>
                    <a:lnTo>
                      <a:pt x="f20" y="f13"/>
                    </a:lnTo>
                    <a:cubicBezTo>
                      <a:pt x="f20" y="f16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E1DFD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6" name="รูปแบบอิสระ: รูปร่าง 218">
                <a:extLst>
                  <a:ext uri="{FF2B5EF4-FFF2-40B4-BE49-F238E27FC236}">
                    <a16:creationId xmlns:a16="http://schemas.microsoft.com/office/drawing/2014/main" id="{24B10FD1-0440-4B60-AB88-6829A8BB22B9}"/>
                  </a:ext>
                </a:extLst>
              </p:cNvPr>
              <p:cNvSpPr/>
              <p:nvPr/>
            </p:nvSpPr>
            <p:spPr>
              <a:xfrm>
                <a:off x="3823298" y="4512554"/>
                <a:ext cx="1674696" cy="4123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81941"/>
                  <a:gd name="f7" fmla="val 53367"/>
                  <a:gd name="f8" fmla="val 60254"/>
                  <a:gd name="f9" fmla="val 2627"/>
                  <a:gd name="f10" fmla="val 55497"/>
                  <a:gd name="f11" fmla="val 36470"/>
                  <a:gd name="f12" fmla="val 10556"/>
                  <a:gd name="f13" fmla="val 13726"/>
                  <a:gd name="f14" fmla="val 47025"/>
                  <a:gd name="f15" fmla="val 50196"/>
                  <a:gd name="f16" fmla="val 7928"/>
                  <a:gd name="f17" fmla="val 11099"/>
                  <a:gd name="f18" fmla="val 2075599"/>
                  <a:gd name="f19" fmla="val 2045472"/>
                  <a:gd name="f20" fmla="val 8970"/>
                  <a:gd name="f21" fmla="val 2026444"/>
                  <a:gd name="f22" fmla="val 2021687"/>
                  <a:gd name="f23" fmla="val 2004245"/>
                  <a:gd name="f24" fmla="val 1042"/>
                  <a:gd name="f25" fmla="val 2002660"/>
                  <a:gd name="f26" fmla="val -544"/>
                  <a:gd name="f27" fmla="val 71354"/>
                  <a:gd name="f28" fmla="+- 0 0 -90"/>
                  <a:gd name="f29" fmla="*/ f3 1 2081941"/>
                  <a:gd name="f30" fmla="*/ f4 1 53367"/>
                  <a:gd name="f31" fmla="val f5"/>
                  <a:gd name="f32" fmla="val f6"/>
                  <a:gd name="f33" fmla="val f7"/>
                  <a:gd name="f34" fmla="*/ f28 f0 1"/>
                  <a:gd name="f35" fmla="+- f33 0 f31"/>
                  <a:gd name="f36" fmla="+- f32 0 f31"/>
                  <a:gd name="f37" fmla="*/ f34 1 f2"/>
                  <a:gd name="f38" fmla="*/ f36 1 2081941"/>
                  <a:gd name="f39" fmla="*/ f35 1 53367"/>
                  <a:gd name="f40" fmla="*/ 60254 f36 1"/>
                  <a:gd name="f41" fmla="*/ 2627 f35 1"/>
                  <a:gd name="f42" fmla="*/ 36470 f36 1"/>
                  <a:gd name="f43" fmla="*/ 13726 f35 1"/>
                  <a:gd name="f44" fmla="*/ 0 f36 1"/>
                  <a:gd name="f45" fmla="*/ 47025 f35 1"/>
                  <a:gd name="f46" fmla="*/ 11099 f36 1"/>
                  <a:gd name="f47" fmla="*/ 53367 f35 1"/>
                  <a:gd name="f48" fmla="*/ 2081941 f36 1"/>
                  <a:gd name="f49" fmla="*/ 2045472 f36 1"/>
                  <a:gd name="f50" fmla="*/ 2021687 f36 1"/>
                  <a:gd name="f51" fmla="*/ 2004245 f36 1"/>
                  <a:gd name="f52" fmla="*/ 1042 f35 1"/>
                  <a:gd name="f53" fmla="+- f37 0 f1"/>
                  <a:gd name="f54" fmla="*/ f40 1 2081941"/>
                  <a:gd name="f55" fmla="*/ f41 1 53367"/>
                  <a:gd name="f56" fmla="*/ f42 1 2081941"/>
                  <a:gd name="f57" fmla="*/ f43 1 53367"/>
                  <a:gd name="f58" fmla="*/ f44 1 2081941"/>
                  <a:gd name="f59" fmla="*/ f45 1 53367"/>
                  <a:gd name="f60" fmla="*/ f46 1 2081941"/>
                  <a:gd name="f61" fmla="*/ f47 1 53367"/>
                  <a:gd name="f62" fmla="*/ f48 1 2081941"/>
                  <a:gd name="f63" fmla="*/ f49 1 2081941"/>
                  <a:gd name="f64" fmla="*/ f50 1 2081941"/>
                  <a:gd name="f65" fmla="*/ f51 1 2081941"/>
                  <a:gd name="f66" fmla="*/ f52 1 53367"/>
                  <a:gd name="f67" fmla="*/ f31 1 f38"/>
                  <a:gd name="f68" fmla="*/ f32 1 f38"/>
                  <a:gd name="f69" fmla="*/ f31 1 f39"/>
                  <a:gd name="f70" fmla="*/ f33 1 f39"/>
                  <a:gd name="f71" fmla="*/ f54 1 f38"/>
                  <a:gd name="f72" fmla="*/ f55 1 f39"/>
                  <a:gd name="f73" fmla="*/ f56 1 f38"/>
                  <a:gd name="f74" fmla="*/ f57 1 f39"/>
                  <a:gd name="f75" fmla="*/ f58 1 f38"/>
                  <a:gd name="f76" fmla="*/ f59 1 f39"/>
                  <a:gd name="f77" fmla="*/ f60 1 f38"/>
                  <a:gd name="f78" fmla="*/ f61 1 f39"/>
                  <a:gd name="f79" fmla="*/ f62 1 f38"/>
                  <a:gd name="f80" fmla="*/ f63 1 f38"/>
                  <a:gd name="f81" fmla="*/ f64 1 f38"/>
                  <a:gd name="f82" fmla="*/ f65 1 f38"/>
                  <a:gd name="f83" fmla="*/ f66 1 f39"/>
                  <a:gd name="f84" fmla="*/ f67 f29 1"/>
                  <a:gd name="f85" fmla="*/ f68 f29 1"/>
                  <a:gd name="f86" fmla="*/ f70 f30 1"/>
                  <a:gd name="f87" fmla="*/ f69 f30 1"/>
                  <a:gd name="f88" fmla="*/ f71 f29 1"/>
                  <a:gd name="f89" fmla="*/ f72 f30 1"/>
                  <a:gd name="f90" fmla="*/ f73 f29 1"/>
                  <a:gd name="f91" fmla="*/ f74 f30 1"/>
                  <a:gd name="f92" fmla="*/ f75 f29 1"/>
                  <a:gd name="f93" fmla="*/ f76 f30 1"/>
                  <a:gd name="f94" fmla="*/ f77 f29 1"/>
                  <a:gd name="f95" fmla="*/ f78 f30 1"/>
                  <a:gd name="f96" fmla="*/ f79 f29 1"/>
                  <a:gd name="f97" fmla="*/ f80 f29 1"/>
                  <a:gd name="f98" fmla="*/ f81 f29 1"/>
                  <a:gd name="f99" fmla="*/ f82 f29 1"/>
                  <a:gd name="f100" fmla="*/ f83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3">
                    <a:pos x="f88" y="f89"/>
                  </a:cxn>
                  <a:cxn ang="f53">
                    <a:pos x="f90" y="f91"/>
                  </a:cxn>
                  <a:cxn ang="f53">
                    <a:pos x="f92" y="f93"/>
                  </a:cxn>
                  <a:cxn ang="f53">
                    <a:pos x="f94" y="f95"/>
                  </a:cxn>
                  <a:cxn ang="f53">
                    <a:pos x="f96" y="f93"/>
                  </a:cxn>
                  <a:cxn ang="f53">
                    <a:pos x="f97" y="f91"/>
                  </a:cxn>
                  <a:cxn ang="f53">
                    <a:pos x="f98" y="f89"/>
                  </a:cxn>
                  <a:cxn ang="f53">
                    <a:pos x="f99" y="f100"/>
                  </a:cxn>
                  <a:cxn ang="f53">
                    <a:pos x="f88" y="f89"/>
                  </a:cxn>
                </a:cxnLst>
                <a:rect l="f84" t="f87" r="f85" b="f86"/>
                <a:pathLst>
                  <a:path w="2081941" h="53367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6" y="f14"/>
                    </a:cubicBezTo>
                    <a:lnTo>
                      <a:pt x="f19" y="f13"/>
                    </a:lnTo>
                    <a:cubicBezTo>
                      <a:pt x="f19" y="f20"/>
                      <a:pt x="f21" y="f9"/>
                      <a:pt x="f22" y="f9"/>
                    </a:cubicBezTo>
                    <a:lnTo>
                      <a:pt x="f23" y="f24"/>
                    </a:lnTo>
                    <a:cubicBezTo>
                      <a:pt x="f25" y="f26"/>
                      <a:pt x="f27" y="f26"/>
                      <a:pt x="f8" y="f9"/>
                    </a:cubicBezTo>
                    <a:close/>
                  </a:path>
                </a:pathLst>
              </a:custGeom>
              <a:solidFill>
                <a:srgbClr val="E2E0E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7" name="รูปแบบอิสระ: รูปร่าง 219">
                <a:extLst>
                  <a:ext uri="{FF2B5EF4-FFF2-40B4-BE49-F238E27FC236}">
                    <a16:creationId xmlns:a16="http://schemas.microsoft.com/office/drawing/2014/main" id="{4A44184D-C08B-4CCC-963E-990BDF1FB53E}"/>
                  </a:ext>
                </a:extLst>
              </p:cNvPr>
              <p:cNvSpPr/>
              <p:nvPr/>
            </p:nvSpPr>
            <p:spPr>
              <a:xfrm>
                <a:off x="3820747" y="4513359"/>
                <a:ext cx="1677247" cy="4043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85112"/>
                  <a:gd name="f7" fmla="val 52325"/>
                  <a:gd name="f8" fmla="val 58669"/>
                  <a:gd name="f9" fmla="val 1586"/>
                  <a:gd name="f10" fmla="val 53912"/>
                  <a:gd name="f11" fmla="val 34884"/>
                  <a:gd name="f12" fmla="val 9514"/>
                  <a:gd name="f13" fmla="val 12685"/>
                  <a:gd name="f14" fmla="val 45983"/>
                  <a:gd name="f15" fmla="val 49155"/>
                  <a:gd name="f16" fmla="val 7928"/>
                  <a:gd name="f17" fmla="val 52326"/>
                  <a:gd name="f18" fmla="val 11100"/>
                  <a:gd name="f19" fmla="val 2077185"/>
                  <a:gd name="f20" fmla="val 2085113"/>
                  <a:gd name="f21" fmla="val 2050229"/>
                  <a:gd name="f22" fmla="val 2031201"/>
                  <a:gd name="f23" fmla="val 2026444"/>
                  <a:gd name="f24" fmla="val 2009002"/>
                  <a:gd name="f25" fmla="val 71354"/>
                  <a:gd name="f26" fmla="+- 0 0 -90"/>
                  <a:gd name="f27" fmla="*/ f3 1 2085112"/>
                  <a:gd name="f28" fmla="*/ f4 1 52325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85112"/>
                  <a:gd name="f37" fmla="*/ f33 1 52325"/>
                  <a:gd name="f38" fmla="*/ 58669 f34 1"/>
                  <a:gd name="f39" fmla="*/ 1586 f33 1"/>
                  <a:gd name="f40" fmla="*/ 34884 f34 1"/>
                  <a:gd name="f41" fmla="*/ 12685 f33 1"/>
                  <a:gd name="f42" fmla="*/ 0 f34 1"/>
                  <a:gd name="f43" fmla="*/ 45983 f33 1"/>
                  <a:gd name="f44" fmla="*/ 11100 f34 1"/>
                  <a:gd name="f45" fmla="*/ 52326 f33 1"/>
                  <a:gd name="f46" fmla="*/ 2085113 f34 1"/>
                  <a:gd name="f47" fmla="*/ 2050229 f34 1"/>
                  <a:gd name="f48" fmla="*/ 2026444 f34 1"/>
                  <a:gd name="f49" fmla="*/ 2009002 f34 1"/>
                  <a:gd name="f50" fmla="*/ 0 f33 1"/>
                  <a:gd name="f51" fmla="+- f35 0 f1"/>
                  <a:gd name="f52" fmla="*/ f38 1 2085112"/>
                  <a:gd name="f53" fmla="*/ f39 1 52325"/>
                  <a:gd name="f54" fmla="*/ f40 1 2085112"/>
                  <a:gd name="f55" fmla="*/ f41 1 52325"/>
                  <a:gd name="f56" fmla="*/ f42 1 2085112"/>
                  <a:gd name="f57" fmla="*/ f43 1 52325"/>
                  <a:gd name="f58" fmla="*/ f44 1 2085112"/>
                  <a:gd name="f59" fmla="*/ f45 1 52325"/>
                  <a:gd name="f60" fmla="*/ f46 1 2085112"/>
                  <a:gd name="f61" fmla="*/ f47 1 2085112"/>
                  <a:gd name="f62" fmla="*/ f48 1 2085112"/>
                  <a:gd name="f63" fmla="*/ f49 1 2085112"/>
                  <a:gd name="f64" fmla="*/ f50 1 52325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85112" h="52325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17"/>
                      <a:pt x="f18" y="f17"/>
                    </a:cubicBezTo>
                    <a:cubicBezTo>
                      <a:pt x="f18" y="f17"/>
                      <a:pt x="f19" y="f17"/>
                      <a:pt x="f20" y="f14"/>
                    </a:cubicBezTo>
                    <a:lnTo>
                      <a:pt x="f21" y="f13"/>
                    </a:lnTo>
                    <a:cubicBezTo>
                      <a:pt x="f21" y="f16"/>
                      <a:pt x="f22" y="f9"/>
                      <a:pt x="f23" y="f9"/>
                    </a:cubicBezTo>
                    <a:lnTo>
                      <a:pt x="f24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E3E1E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8" name="รูปแบบอิสระ: รูปร่าง 220">
                <a:extLst>
                  <a:ext uri="{FF2B5EF4-FFF2-40B4-BE49-F238E27FC236}">
                    <a16:creationId xmlns:a16="http://schemas.microsoft.com/office/drawing/2014/main" id="{AA3BC931-AC0A-4026-BAE4-675647A3B157}"/>
                  </a:ext>
                </a:extLst>
              </p:cNvPr>
              <p:cNvSpPr/>
              <p:nvPr/>
            </p:nvSpPr>
            <p:spPr>
              <a:xfrm>
                <a:off x="3820747" y="4513359"/>
                <a:ext cx="1678527" cy="4043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86698"/>
                  <a:gd name="f7" fmla="val 52325"/>
                  <a:gd name="f8" fmla="val 55497"/>
                  <a:gd name="f9" fmla="val 1586"/>
                  <a:gd name="f10" fmla="val 50740"/>
                  <a:gd name="f11" fmla="val 33298"/>
                  <a:gd name="f12" fmla="val 9514"/>
                  <a:gd name="f13" fmla="val 12685"/>
                  <a:gd name="f14" fmla="val 45983"/>
                  <a:gd name="f15" fmla="val 49155"/>
                  <a:gd name="f16" fmla="val 7928"/>
                  <a:gd name="f17" fmla="val 52326"/>
                  <a:gd name="f18" fmla="val 11100"/>
                  <a:gd name="f19" fmla="val 2080356"/>
                  <a:gd name="f20" fmla="val 2053400"/>
                  <a:gd name="f21" fmla="val 2035958"/>
                  <a:gd name="f22" fmla="val 2031201"/>
                  <a:gd name="f23" fmla="val 2013759"/>
                  <a:gd name="f24" fmla="val 68182"/>
                  <a:gd name="f25" fmla="+- 0 0 -90"/>
                  <a:gd name="f26" fmla="*/ f3 1 2086698"/>
                  <a:gd name="f27" fmla="*/ f4 1 52325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86698"/>
                  <a:gd name="f36" fmla="*/ f32 1 52325"/>
                  <a:gd name="f37" fmla="*/ 55497 f33 1"/>
                  <a:gd name="f38" fmla="*/ 1586 f32 1"/>
                  <a:gd name="f39" fmla="*/ 33298 f33 1"/>
                  <a:gd name="f40" fmla="*/ 12685 f32 1"/>
                  <a:gd name="f41" fmla="*/ 0 f33 1"/>
                  <a:gd name="f42" fmla="*/ 45983 f32 1"/>
                  <a:gd name="f43" fmla="*/ 11100 f33 1"/>
                  <a:gd name="f44" fmla="*/ 52326 f32 1"/>
                  <a:gd name="f45" fmla="*/ 2086698 f33 1"/>
                  <a:gd name="f46" fmla="*/ 2053400 f33 1"/>
                  <a:gd name="f47" fmla="*/ 2031201 f33 1"/>
                  <a:gd name="f48" fmla="*/ 2013759 f33 1"/>
                  <a:gd name="f49" fmla="*/ 0 f32 1"/>
                  <a:gd name="f50" fmla="+- f34 0 f1"/>
                  <a:gd name="f51" fmla="*/ f37 1 2086698"/>
                  <a:gd name="f52" fmla="*/ f38 1 52325"/>
                  <a:gd name="f53" fmla="*/ f39 1 2086698"/>
                  <a:gd name="f54" fmla="*/ f40 1 52325"/>
                  <a:gd name="f55" fmla="*/ f41 1 2086698"/>
                  <a:gd name="f56" fmla="*/ f42 1 52325"/>
                  <a:gd name="f57" fmla="*/ f43 1 2086698"/>
                  <a:gd name="f58" fmla="*/ f44 1 52325"/>
                  <a:gd name="f59" fmla="*/ f45 1 2086698"/>
                  <a:gd name="f60" fmla="*/ f46 1 2086698"/>
                  <a:gd name="f61" fmla="*/ f47 1 2086698"/>
                  <a:gd name="f62" fmla="*/ f48 1 2086698"/>
                  <a:gd name="f63" fmla="*/ f49 1 52325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86698" h="52325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17"/>
                      <a:pt x="f18" y="f17"/>
                    </a:cubicBezTo>
                    <a:cubicBezTo>
                      <a:pt x="f18" y="f17"/>
                      <a:pt x="f19" y="f17"/>
                      <a:pt x="f6" y="f14"/>
                    </a:cubicBezTo>
                    <a:lnTo>
                      <a:pt x="f20" y="f13"/>
                    </a:lnTo>
                    <a:cubicBezTo>
                      <a:pt x="f20" y="f16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E4E2E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9" name="รูปแบบอิสระ: รูปร่าง 221">
                <a:extLst>
                  <a:ext uri="{FF2B5EF4-FFF2-40B4-BE49-F238E27FC236}">
                    <a16:creationId xmlns:a16="http://schemas.microsoft.com/office/drawing/2014/main" id="{FC9A2C54-3288-4757-B67B-F2CCC776F3BE}"/>
                  </a:ext>
                </a:extLst>
              </p:cNvPr>
              <p:cNvSpPr/>
              <p:nvPr/>
            </p:nvSpPr>
            <p:spPr>
              <a:xfrm>
                <a:off x="3819467" y="4513780"/>
                <a:ext cx="1679798" cy="4246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88283"/>
                  <a:gd name="f7" fmla="val 54953"/>
                  <a:gd name="f8" fmla="val 53912"/>
                  <a:gd name="f9" fmla="val 2627"/>
                  <a:gd name="f10" fmla="val 49155"/>
                  <a:gd name="f11" fmla="val 4213"/>
                  <a:gd name="f12" fmla="val 31713"/>
                  <a:gd name="f13" fmla="val 10556"/>
                  <a:gd name="f14" fmla="val 13726"/>
                  <a:gd name="f15" fmla="val 48611"/>
                  <a:gd name="f16" fmla="val 51782"/>
                  <a:gd name="f17" fmla="val 6343"/>
                  <a:gd name="f18" fmla="val 11099"/>
                  <a:gd name="f19" fmla="val 2081941"/>
                  <a:gd name="f20" fmla="val 2088284"/>
                  <a:gd name="f21" fmla="val 2056571"/>
                  <a:gd name="f22" fmla="val 8970"/>
                  <a:gd name="f23" fmla="val 2039129"/>
                  <a:gd name="f24" fmla="val 2034372"/>
                  <a:gd name="f25" fmla="val 2016930"/>
                  <a:gd name="f26" fmla="val 1042"/>
                  <a:gd name="f27" fmla="val 2018516"/>
                  <a:gd name="f28" fmla="val -544"/>
                  <a:gd name="f29" fmla="val 66597"/>
                  <a:gd name="f30" fmla="+- 0 0 -90"/>
                  <a:gd name="f31" fmla="*/ f3 1 2088283"/>
                  <a:gd name="f32" fmla="*/ f4 1 54953"/>
                  <a:gd name="f33" fmla="val f5"/>
                  <a:gd name="f34" fmla="val f6"/>
                  <a:gd name="f35" fmla="val f7"/>
                  <a:gd name="f36" fmla="*/ f30 f0 1"/>
                  <a:gd name="f37" fmla="+- f35 0 f33"/>
                  <a:gd name="f38" fmla="+- f34 0 f33"/>
                  <a:gd name="f39" fmla="*/ f36 1 f2"/>
                  <a:gd name="f40" fmla="*/ f38 1 2088283"/>
                  <a:gd name="f41" fmla="*/ f37 1 54953"/>
                  <a:gd name="f42" fmla="*/ 53912 f38 1"/>
                  <a:gd name="f43" fmla="*/ 2627 f37 1"/>
                  <a:gd name="f44" fmla="*/ 31713 f38 1"/>
                  <a:gd name="f45" fmla="*/ 13726 f37 1"/>
                  <a:gd name="f46" fmla="*/ 0 f38 1"/>
                  <a:gd name="f47" fmla="*/ 48611 f37 1"/>
                  <a:gd name="f48" fmla="*/ 11099 f38 1"/>
                  <a:gd name="f49" fmla="*/ 54953 f37 1"/>
                  <a:gd name="f50" fmla="*/ 2088284 f38 1"/>
                  <a:gd name="f51" fmla="*/ 2056571 f38 1"/>
                  <a:gd name="f52" fmla="*/ 2034372 f38 1"/>
                  <a:gd name="f53" fmla="*/ 2016930 f38 1"/>
                  <a:gd name="f54" fmla="*/ 1042 f37 1"/>
                  <a:gd name="f55" fmla="+- f39 0 f1"/>
                  <a:gd name="f56" fmla="*/ f42 1 2088283"/>
                  <a:gd name="f57" fmla="*/ f43 1 54953"/>
                  <a:gd name="f58" fmla="*/ f44 1 2088283"/>
                  <a:gd name="f59" fmla="*/ f45 1 54953"/>
                  <a:gd name="f60" fmla="*/ f46 1 2088283"/>
                  <a:gd name="f61" fmla="*/ f47 1 54953"/>
                  <a:gd name="f62" fmla="*/ f48 1 2088283"/>
                  <a:gd name="f63" fmla="*/ f49 1 54953"/>
                  <a:gd name="f64" fmla="*/ f50 1 2088283"/>
                  <a:gd name="f65" fmla="*/ f51 1 2088283"/>
                  <a:gd name="f66" fmla="*/ f52 1 2088283"/>
                  <a:gd name="f67" fmla="*/ f53 1 2088283"/>
                  <a:gd name="f68" fmla="*/ f54 1 54953"/>
                  <a:gd name="f69" fmla="*/ f33 1 f40"/>
                  <a:gd name="f70" fmla="*/ f34 1 f40"/>
                  <a:gd name="f71" fmla="*/ f33 1 f41"/>
                  <a:gd name="f72" fmla="*/ f35 1 f41"/>
                  <a:gd name="f73" fmla="*/ f56 1 f40"/>
                  <a:gd name="f74" fmla="*/ f57 1 f41"/>
                  <a:gd name="f75" fmla="*/ f58 1 f40"/>
                  <a:gd name="f76" fmla="*/ f59 1 f41"/>
                  <a:gd name="f77" fmla="*/ f60 1 f40"/>
                  <a:gd name="f78" fmla="*/ f61 1 f41"/>
                  <a:gd name="f79" fmla="*/ f62 1 f40"/>
                  <a:gd name="f80" fmla="*/ f63 1 f41"/>
                  <a:gd name="f81" fmla="*/ f64 1 f40"/>
                  <a:gd name="f82" fmla="*/ f65 1 f40"/>
                  <a:gd name="f83" fmla="*/ f66 1 f40"/>
                  <a:gd name="f84" fmla="*/ f67 1 f40"/>
                  <a:gd name="f85" fmla="*/ f68 1 f41"/>
                  <a:gd name="f86" fmla="*/ f69 f31 1"/>
                  <a:gd name="f87" fmla="*/ f70 f31 1"/>
                  <a:gd name="f88" fmla="*/ f72 f32 1"/>
                  <a:gd name="f89" fmla="*/ f71 f32 1"/>
                  <a:gd name="f90" fmla="*/ f73 f31 1"/>
                  <a:gd name="f91" fmla="*/ f74 f32 1"/>
                  <a:gd name="f92" fmla="*/ f75 f31 1"/>
                  <a:gd name="f93" fmla="*/ f76 f32 1"/>
                  <a:gd name="f94" fmla="*/ f77 f31 1"/>
                  <a:gd name="f95" fmla="*/ f78 f32 1"/>
                  <a:gd name="f96" fmla="*/ f79 f31 1"/>
                  <a:gd name="f97" fmla="*/ f80 f32 1"/>
                  <a:gd name="f98" fmla="*/ f81 f31 1"/>
                  <a:gd name="f99" fmla="*/ f82 f31 1"/>
                  <a:gd name="f100" fmla="*/ f83 f31 1"/>
                  <a:gd name="f101" fmla="*/ f84 f31 1"/>
                  <a:gd name="f102" fmla="*/ f85 f3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5">
                    <a:pos x="f90" y="f91"/>
                  </a:cxn>
                  <a:cxn ang="f55">
                    <a:pos x="f92" y="f93"/>
                  </a:cxn>
                  <a:cxn ang="f55">
                    <a:pos x="f94" y="f95"/>
                  </a:cxn>
                  <a:cxn ang="f55">
                    <a:pos x="f96" y="f97"/>
                  </a:cxn>
                  <a:cxn ang="f55">
                    <a:pos x="f98" y="f95"/>
                  </a:cxn>
                  <a:cxn ang="f55">
                    <a:pos x="f99" y="f93"/>
                  </a:cxn>
                  <a:cxn ang="f55">
                    <a:pos x="f100" y="f91"/>
                  </a:cxn>
                  <a:cxn ang="f55">
                    <a:pos x="f101" y="f102"/>
                  </a:cxn>
                  <a:cxn ang="f55">
                    <a:pos x="f90" y="f91"/>
                  </a:cxn>
                </a:cxnLst>
                <a:rect l="f86" t="f89" r="f87" b="f88"/>
                <a:pathLst>
                  <a:path w="2088283" h="54953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22"/>
                      <a:pt x="f23" y="f9"/>
                      <a:pt x="f24" y="f9"/>
                    </a:cubicBezTo>
                    <a:lnTo>
                      <a:pt x="f25" y="f26"/>
                    </a:lnTo>
                    <a:cubicBezTo>
                      <a:pt x="f27" y="f28"/>
                      <a:pt x="f29" y="f28"/>
                      <a:pt x="f8" y="f9"/>
                    </a:cubicBezTo>
                    <a:close/>
                  </a:path>
                </a:pathLst>
              </a:custGeom>
              <a:solidFill>
                <a:srgbClr val="E5E3E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0" name="รูปแบบอิสระ: รูปร่าง 222">
                <a:extLst>
                  <a:ext uri="{FF2B5EF4-FFF2-40B4-BE49-F238E27FC236}">
                    <a16:creationId xmlns:a16="http://schemas.microsoft.com/office/drawing/2014/main" id="{24154D0A-1963-4610-BB1A-09A2CA228819}"/>
                  </a:ext>
                </a:extLst>
              </p:cNvPr>
              <p:cNvSpPr/>
              <p:nvPr/>
            </p:nvSpPr>
            <p:spPr>
              <a:xfrm>
                <a:off x="3819467" y="4513359"/>
                <a:ext cx="1682349" cy="4288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91454"/>
                  <a:gd name="f7" fmla="val 55497"/>
                  <a:gd name="f8" fmla="val 50740"/>
                  <a:gd name="f9" fmla="val 3171"/>
                  <a:gd name="f10" fmla="val 45983"/>
                  <a:gd name="f11" fmla="val 4757"/>
                  <a:gd name="f12" fmla="val 30127"/>
                  <a:gd name="f13" fmla="val 11100"/>
                  <a:gd name="f14" fmla="val 14271"/>
                  <a:gd name="f15" fmla="val 49155"/>
                  <a:gd name="f16" fmla="val 52326"/>
                  <a:gd name="f17" fmla="val 6343"/>
                  <a:gd name="f18" fmla="val 11099"/>
                  <a:gd name="f19" fmla="val 2083527"/>
                  <a:gd name="f20" fmla="val 2091455"/>
                  <a:gd name="f21" fmla="val 2061328"/>
                  <a:gd name="f22" fmla="val 9514"/>
                  <a:gd name="f23" fmla="val 2045472"/>
                  <a:gd name="f24" fmla="val 2040715"/>
                  <a:gd name="f25" fmla="val 2023273"/>
                  <a:gd name="f26" fmla="val 2021687"/>
                  <a:gd name="f27" fmla="val 1586"/>
                  <a:gd name="f28" fmla="val 63425"/>
                  <a:gd name="f29" fmla="+- 0 0 -90"/>
                  <a:gd name="f30" fmla="*/ f3 1 2091454"/>
                  <a:gd name="f31" fmla="*/ f4 1 55497"/>
                  <a:gd name="f32" fmla="val f5"/>
                  <a:gd name="f33" fmla="val f6"/>
                  <a:gd name="f34" fmla="val f7"/>
                  <a:gd name="f35" fmla="*/ f29 f0 1"/>
                  <a:gd name="f36" fmla="+- f34 0 f32"/>
                  <a:gd name="f37" fmla="+- f33 0 f32"/>
                  <a:gd name="f38" fmla="*/ f35 1 f2"/>
                  <a:gd name="f39" fmla="*/ f37 1 2091454"/>
                  <a:gd name="f40" fmla="*/ f36 1 55497"/>
                  <a:gd name="f41" fmla="*/ 50740 f37 1"/>
                  <a:gd name="f42" fmla="*/ 3171 f36 1"/>
                  <a:gd name="f43" fmla="*/ 30127 f37 1"/>
                  <a:gd name="f44" fmla="*/ 14271 f36 1"/>
                  <a:gd name="f45" fmla="*/ 0 f37 1"/>
                  <a:gd name="f46" fmla="*/ 49155 f36 1"/>
                  <a:gd name="f47" fmla="*/ 11099 f37 1"/>
                  <a:gd name="f48" fmla="*/ 55497 f36 1"/>
                  <a:gd name="f49" fmla="*/ 2091455 f37 1"/>
                  <a:gd name="f50" fmla="*/ 2061328 f37 1"/>
                  <a:gd name="f51" fmla="*/ 2040715 f37 1"/>
                  <a:gd name="f52" fmla="*/ 2023273 f37 1"/>
                  <a:gd name="f53" fmla="*/ 0 f36 1"/>
                  <a:gd name="f54" fmla="+- f38 0 f1"/>
                  <a:gd name="f55" fmla="*/ f41 1 2091454"/>
                  <a:gd name="f56" fmla="*/ f42 1 55497"/>
                  <a:gd name="f57" fmla="*/ f43 1 2091454"/>
                  <a:gd name="f58" fmla="*/ f44 1 55497"/>
                  <a:gd name="f59" fmla="*/ f45 1 2091454"/>
                  <a:gd name="f60" fmla="*/ f46 1 55497"/>
                  <a:gd name="f61" fmla="*/ f47 1 2091454"/>
                  <a:gd name="f62" fmla="*/ f48 1 55497"/>
                  <a:gd name="f63" fmla="*/ f49 1 2091454"/>
                  <a:gd name="f64" fmla="*/ f50 1 2091454"/>
                  <a:gd name="f65" fmla="*/ f51 1 2091454"/>
                  <a:gd name="f66" fmla="*/ f52 1 2091454"/>
                  <a:gd name="f67" fmla="*/ f53 1 55497"/>
                  <a:gd name="f68" fmla="*/ f32 1 f39"/>
                  <a:gd name="f69" fmla="*/ f33 1 f39"/>
                  <a:gd name="f70" fmla="*/ f32 1 f40"/>
                  <a:gd name="f71" fmla="*/ f34 1 f40"/>
                  <a:gd name="f72" fmla="*/ f55 1 f39"/>
                  <a:gd name="f73" fmla="*/ f56 1 f40"/>
                  <a:gd name="f74" fmla="*/ f57 1 f39"/>
                  <a:gd name="f75" fmla="*/ f58 1 f40"/>
                  <a:gd name="f76" fmla="*/ f59 1 f39"/>
                  <a:gd name="f77" fmla="*/ f60 1 f40"/>
                  <a:gd name="f78" fmla="*/ f61 1 f39"/>
                  <a:gd name="f79" fmla="*/ f62 1 f40"/>
                  <a:gd name="f80" fmla="*/ f63 1 f39"/>
                  <a:gd name="f81" fmla="*/ f64 1 f39"/>
                  <a:gd name="f82" fmla="*/ f65 1 f39"/>
                  <a:gd name="f83" fmla="*/ f66 1 f39"/>
                  <a:gd name="f84" fmla="*/ f67 1 f40"/>
                  <a:gd name="f85" fmla="*/ f68 f30 1"/>
                  <a:gd name="f86" fmla="*/ f69 f30 1"/>
                  <a:gd name="f87" fmla="*/ f71 f31 1"/>
                  <a:gd name="f88" fmla="*/ f70 f31 1"/>
                  <a:gd name="f89" fmla="*/ f72 f30 1"/>
                  <a:gd name="f90" fmla="*/ f73 f31 1"/>
                  <a:gd name="f91" fmla="*/ f74 f30 1"/>
                  <a:gd name="f92" fmla="*/ f75 f31 1"/>
                  <a:gd name="f93" fmla="*/ f76 f30 1"/>
                  <a:gd name="f94" fmla="*/ f77 f31 1"/>
                  <a:gd name="f95" fmla="*/ f78 f30 1"/>
                  <a:gd name="f96" fmla="*/ f79 f31 1"/>
                  <a:gd name="f97" fmla="*/ f80 f30 1"/>
                  <a:gd name="f98" fmla="*/ f81 f30 1"/>
                  <a:gd name="f99" fmla="*/ f82 f30 1"/>
                  <a:gd name="f100" fmla="*/ f83 f30 1"/>
                  <a:gd name="f101" fmla="*/ f84 f3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4">
                    <a:pos x="f89" y="f90"/>
                  </a:cxn>
                  <a:cxn ang="f54">
                    <a:pos x="f91" y="f92"/>
                  </a:cxn>
                  <a:cxn ang="f54">
                    <a:pos x="f93" y="f94"/>
                  </a:cxn>
                  <a:cxn ang="f54">
                    <a:pos x="f95" y="f96"/>
                  </a:cxn>
                  <a:cxn ang="f54">
                    <a:pos x="f97" y="f94"/>
                  </a:cxn>
                  <a:cxn ang="f54">
                    <a:pos x="f98" y="f92"/>
                  </a:cxn>
                  <a:cxn ang="f54">
                    <a:pos x="f99" y="f90"/>
                  </a:cxn>
                  <a:cxn ang="f54">
                    <a:pos x="f100" y="f101"/>
                  </a:cxn>
                  <a:cxn ang="f54">
                    <a:pos x="f89" y="f90"/>
                  </a:cxn>
                </a:cxnLst>
                <a:rect l="f85" t="f88" r="f86" b="f87"/>
                <a:pathLst>
                  <a:path w="2091454" h="55497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22"/>
                      <a:pt x="f23" y="f9"/>
                      <a:pt x="f24" y="f9"/>
                    </a:cubicBezTo>
                    <a:lnTo>
                      <a:pt x="f25" y="f5"/>
                    </a:lnTo>
                    <a:cubicBezTo>
                      <a:pt x="f26" y="f27"/>
                      <a:pt x="f28" y="f27"/>
                      <a:pt x="f8" y="f9"/>
                    </a:cubicBezTo>
                    <a:close/>
                  </a:path>
                </a:pathLst>
              </a:custGeom>
              <a:solidFill>
                <a:srgbClr val="E6E4E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1" name="รูปแบบอิสระ: รูปร่าง 223">
                <a:extLst>
                  <a:ext uri="{FF2B5EF4-FFF2-40B4-BE49-F238E27FC236}">
                    <a16:creationId xmlns:a16="http://schemas.microsoft.com/office/drawing/2014/main" id="{6F1C8D0D-01E2-4B46-AB28-DA26D032D434}"/>
                  </a:ext>
                </a:extLst>
              </p:cNvPr>
              <p:cNvSpPr/>
              <p:nvPr/>
            </p:nvSpPr>
            <p:spPr>
              <a:xfrm>
                <a:off x="3816915" y="4514584"/>
                <a:ext cx="1683629" cy="4411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93040"/>
                  <a:gd name="f7" fmla="val 57083"/>
                  <a:gd name="f8" fmla="val 49155"/>
                  <a:gd name="f9" fmla="val 3171"/>
                  <a:gd name="f10" fmla="val 44398"/>
                  <a:gd name="f11" fmla="val 4757"/>
                  <a:gd name="f12" fmla="val 28541"/>
                  <a:gd name="f13" fmla="val 9514"/>
                  <a:gd name="f14" fmla="val 14271"/>
                  <a:gd name="f15" fmla="val 52326"/>
                  <a:gd name="f16" fmla="val 6342"/>
                  <a:gd name="f17" fmla="val 11099"/>
                  <a:gd name="f18" fmla="val 2086698"/>
                  <a:gd name="f19" fmla="val 2093041"/>
                  <a:gd name="f20" fmla="val 2064499"/>
                  <a:gd name="f21" fmla="val 2048643"/>
                  <a:gd name="f22" fmla="val 2043886"/>
                  <a:gd name="f23" fmla="val 2026444"/>
                  <a:gd name="f24" fmla="val 2028030"/>
                  <a:gd name="f25" fmla="val 63425"/>
                  <a:gd name="f26" fmla="+- 0 0 -90"/>
                  <a:gd name="f27" fmla="*/ f3 1 2093040"/>
                  <a:gd name="f28" fmla="*/ f4 1 57083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93040"/>
                  <a:gd name="f37" fmla="*/ f33 1 57083"/>
                  <a:gd name="f38" fmla="*/ 49155 f34 1"/>
                  <a:gd name="f39" fmla="*/ 3171 f33 1"/>
                  <a:gd name="f40" fmla="*/ 28541 f34 1"/>
                  <a:gd name="f41" fmla="*/ 14271 f33 1"/>
                  <a:gd name="f42" fmla="*/ 0 f34 1"/>
                  <a:gd name="f43" fmla="*/ 49155 f33 1"/>
                  <a:gd name="f44" fmla="*/ 11099 f34 1"/>
                  <a:gd name="f45" fmla="*/ 57083 f33 1"/>
                  <a:gd name="f46" fmla="*/ 2093041 f34 1"/>
                  <a:gd name="f47" fmla="*/ 2064499 f34 1"/>
                  <a:gd name="f48" fmla="*/ 2043886 f34 1"/>
                  <a:gd name="f49" fmla="*/ 2026444 f34 1"/>
                  <a:gd name="f50" fmla="*/ 0 f33 1"/>
                  <a:gd name="f51" fmla="+- f35 0 f1"/>
                  <a:gd name="f52" fmla="*/ f38 1 2093040"/>
                  <a:gd name="f53" fmla="*/ f39 1 57083"/>
                  <a:gd name="f54" fmla="*/ f40 1 2093040"/>
                  <a:gd name="f55" fmla="*/ f41 1 57083"/>
                  <a:gd name="f56" fmla="*/ f42 1 2093040"/>
                  <a:gd name="f57" fmla="*/ f43 1 57083"/>
                  <a:gd name="f58" fmla="*/ f44 1 2093040"/>
                  <a:gd name="f59" fmla="*/ f45 1 57083"/>
                  <a:gd name="f60" fmla="*/ f46 1 2093040"/>
                  <a:gd name="f61" fmla="*/ f47 1 2093040"/>
                  <a:gd name="f62" fmla="*/ f48 1 2093040"/>
                  <a:gd name="f63" fmla="*/ f49 1 2093040"/>
                  <a:gd name="f64" fmla="*/ f50 1 57083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93040" h="57083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8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19" y="f8"/>
                    </a:cubicBezTo>
                    <a:lnTo>
                      <a:pt x="f20" y="f14"/>
                    </a:lnTo>
                    <a:cubicBezTo>
                      <a:pt x="f20" y="f13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E7E5E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2" name="รูปแบบอิสระ: รูปร่าง 224">
                <a:extLst>
                  <a:ext uri="{FF2B5EF4-FFF2-40B4-BE49-F238E27FC236}">
                    <a16:creationId xmlns:a16="http://schemas.microsoft.com/office/drawing/2014/main" id="{11681DB1-D81B-4ED7-A33F-AEFFB58122EE}"/>
                  </a:ext>
                </a:extLst>
              </p:cNvPr>
              <p:cNvSpPr/>
              <p:nvPr/>
            </p:nvSpPr>
            <p:spPr>
              <a:xfrm>
                <a:off x="3816915" y="4514584"/>
                <a:ext cx="1686181" cy="4533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96211"/>
                  <a:gd name="f7" fmla="val 58668"/>
                  <a:gd name="f8" fmla="val 45983"/>
                  <a:gd name="f9" fmla="val 3171"/>
                  <a:gd name="f10" fmla="val 41227"/>
                  <a:gd name="f11" fmla="val 4757"/>
                  <a:gd name="f12" fmla="val 25370"/>
                  <a:gd name="f13" fmla="val 9514"/>
                  <a:gd name="f14" fmla="val 15856"/>
                  <a:gd name="f15" fmla="val 50740"/>
                  <a:gd name="f16" fmla="val 55497"/>
                  <a:gd name="f17" fmla="val 6342"/>
                  <a:gd name="f18" fmla="val 11099"/>
                  <a:gd name="f19" fmla="val 2088284"/>
                  <a:gd name="f20" fmla="val 2096212"/>
                  <a:gd name="f21" fmla="val 2070842"/>
                  <a:gd name="f22" fmla="val 2054985"/>
                  <a:gd name="f23" fmla="val 2050229"/>
                  <a:gd name="f24" fmla="val 2032787"/>
                  <a:gd name="f25" fmla="val 60254"/>
                  <a:gd name="f26" fmla="+- 0 0 -90"/>
                  <a:gd name="f27" fmla="*/ f3 1 2096211"/>
                  <a:gd name="f28" fmla="*/ f4 1 58668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96211"/>
                  <a:gd name="f37" fmla="*/ f33 1 58668"/>
                  <a:gd name="f38" fmla="*/ 45983 f34 1"/>
                  <a:gd name="f39" fmla="*/ 3171 f33 1"/>
                  <a:gd name="f40" fmla="*/ 25370 f34 1"/>
                  <a:gd name="f41" fmla="*/ 15856 f33 1"/>
                  <a:gd name="f42" fmla="*/ 0 f34 1"/>
                  <a:gd name="f43" fmla="*/ 50740 f33 1"/>
                  <a:gd name="f44" fmla="*/ 11099 f34 1"/>
                  <a:gd name="f45" fmla="*/ 58668 f33 1"/>
                  <a:gd name="f46" fmla="*/ 2096212 f34 1"/>
                  <a:gd name="f47" fmla="*/ 2070842 f34 1"/>
                  <a:gd name="f48" fmla="*/ 2050229 f34 1"/>
                  <a:gd name="f49" fmla="*/ 2032787 f34 1"/>
                  <a:gd name="f50" fmla="*/ 0 f33 1"/>
                  <a:gd name="f51" fmla="+- f35 0 f1"/>
                  <a:gd name="f52" fmla="*/ f38 1 2096211"/>
                  <a:gd name="f53" fmla="*/ f39 1 58668"/>
                  <a:gd name="f54" fmla="*/ f40 1 2096211"/>
                  <a:gd name="f55" fmla="*/ f41 1 58668"/>
                  <a:gd name="f56" fmla="*/ f42 1 2096211"/>
                  <a:gd name="f57" fmla="*/ f43 1 58668"/>
                  <a:gd name="f58" fmla="*/ f44 1 2096211"/>
                  <a:gd name="f59" fmla="*/ f45 1 58668"/>
                  <a:gd name="f60" fmla="*/ f46 1 2096211"/>
                  <a:gd name="f61" fmla="*/ f47 1 2096211"/>
                  <a:gd name="f62" fmla="*/ f48 1 2096211"/>
                  <a:gd name="f63" fmla="*/ f49 1 2096211"/>
                  <a:gd name="f64" fmla="*/ f50 1 58668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96211" h="58668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18"/>
                      <a:pt x="f22" y="f11"/>
                      <a:pt x="f23" y="f9"/>
                    </a:cubicBezTo>
                    <a:lnTo>
                      <a:pt x="f24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E8E5E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3" name="รูปแบบอิสระ: รูปร่าง 225">
                <a:extLst>
                  <a:ext uri="{FF2B5EF4-FFF2-40B4-BE49-F238E27FC236}">
                    <a16:creationId xmlns:a16="http://schemas.microsoft.com/office/drawing/2014/main" id="{90B6E020-17CD-474E-BD92-1DA83672A476}"/>
                  </a:ext>
                </a:extLst>
              </p:cNvPr>
              <p:cNvSpPr/>
              <p:nvPr/>
            </p:nvSpPr>
            <p:spPr>
              <a:xfrm>
                <a:off x="3816915" y="4514584"/>
                <a:ext cx="1687452" cy="4656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97797"/>
                  <a:gd name="f7" fmla="val 60254"/>
                  <a:gd name="f8" fmla="val 42812"/>
                  <a:gd name="f9" fmla="val 3171"/>
                  <a:gd name="f10" fmla="val 38055"/>
                  <a:gd name="f11" fmla="val 4757"/>
                  <a:gd name="f12" fmla="val 23785"/>
                  <a:gd name="f13" fmla="val 9514"/>
                  <a:gd name="f14" fmla="val 15856"/>
                  <a:gd name="f15" fmla="val 52326"/>
                  <a:gd name="f16" fmla="val 57083"/>
                  <a:gd name="f17" fmla="val 6342"/>
                  <a:gd name="f18" fmla="val 11099"/>
                  <a:gd name="f19" fmla="val 2089870"/>
                  <a:gd name="f20" fmla="val 2097798"/>
                  <a:gd name="f21" fmla="val 2074013"/>
                  <a:gd name="f22" fmla="val 2059742"/>
                  <a:gd name="f23" fmla="val 2054985"/>
                  <a:gd name="f24" fmla="val 2037544"/>
                  <a:gd name="f25" fmla="val 2035958"/>
                  <a:gd name="f26" fmla="val 1586"/>
                  <a:gd name="f27" fmla="+- 0 0 -90"/>
                  <a:gd name="f28" fmla="*/ f3 1 2097797"/>
                  <a:gd name="f29" fmla="*/ f4 1 60254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97797"/>
                  <a:gd name="f38" fmla="*/ f34 1 60254"/>
                  <a:gd name="f39" fmla="*/ 42812 f35 1"/>
                  <a:gd name="f40" fmla="*/ 3171 f34 1"/>
                  <a:gd name="f41" fmla="*/ 23785 f35 1"/>
                  <a:gd name="f42" fmla="*/ 15856 f34 1"/>
                  <a:gd name="f43" fmla="*/ 0 f35 1"/>
                  <a:gd name="f44" fmla="*/ 52326 f34 1"/>
                  <a:gd name="f45" fmla="*/ 11099 f35 1"/>
                  <a:gd name="f46" fmla="*/ 60254 f34 1"/>
                  <a:gd name="f47" fmla="*/ 2097798 f35 1"/>
                  <a:gd name="f48" fmla="*/ 2074013 f35 1"/>
                  <a:gd name="f49" fmla="*/ 2054985 f35 1"/>
                  <a:gd name="f50" fmla="*/ 2037544 f35 1"/>
                  <a:gd name="f51" fmla="*/ 0 f34 1"/>
                  <a:gd name="f52" fmla="+- f36 0 f1"/>
                  <a:gd name="f53" fmla="*/ f39 1 2097797"/>
                  <a:gd name="f54" fmla="*/ f40 1 60254"/>
                  <a:gd name="f55" fmla="*/ f41 1 2097797"/>
                  <a:gd name="f56" fmla="*/ f42 1 60254"/>
                  <a:gd name="f57" fmla="*/ f43 1 2097797"/>
                  <a:gd name="f58" fmla="*/ f44 1 60254"/>
                  <a:gd name="f59" fmla="*/ f45 1 2097797"/>
                  <a:gd name="f60" fmla="*/ f46 1 60254"/>
                  <a:gd name="f61" fmla="*/ f47 1 2097797"/>
                  <a:gd name="f62" fmla="*/ f48 1 2097797"/>
                  <a:gd name="f63" fmla="*/ f49 1 2097797"/>
                  <a:gd name="f64" fmla="*/ f50 1 2097797"/>
                  <a:gd name="f65" fmla="*/ f51 1 60254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97797" h="60254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18"/>
                      <a:pt x="f22" y="f11"/>
                      <a:pt x="f23" y="f9"/>
                    </a:cubicBezTo>
                    <a:lnTo>
                      <a:pt x="f24" y="f5"/>
                    </a:lnTo>
                    <a:cubicBezTo>
                      <a:pt x="f25" y="f26"/>
                      <a:pt x="f16" y="f26"/>
                      <a:pt x="f8" y="f9"/>
                    </a:cubicBezTo>
                    <a:close/>
                  </a:path>
                </a:pathLst>
              </a:custGeom>
              <a:solidFill>
                <a:srgbClr val="E9E6E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4" name="รูปแบบอิสระ: รูปร่าง 226">
                <a:extLst>
                  <a:ext uri="{FF2B5EF4-FFF2-40B4-BE49-F238E27FC236}">
                    <a16:creationId xmlns:a16="http://schemas.microsoft.com/office/drawing/2014/main" id="{221FEDBD-3582-40FF-A839-F4D625255EE9}"/>
                  </a:ext>
                </a:extLst>
              </p:cNvPr>
              <p:cNvSpPr/>
              <p:nvPr/>
            </p:nvSpPr>
            <p:spPr>
              <a:xfrm>
                <a:off x="3815644" y="4515810"/>
                <a:ext cx="1690003" cy="4656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00968"/>
                  <a:gd name="f7" fmla="val 60254"/>
                  <a:gd name="f8" fmla="val 41227"/>
                  <a:gd name="f9" fmla="val 3171"/>
                  <a:gd name="f10" fmla="val 36470"/>
                  <a:gd name="f11" fmla="val 4757"/>
                  <a:gd name="f12" fmla="val 22199"/>
                  <a:gd name="f13" fmla="val 9513"/>
                  <a:gd name="f14" fmla="val 15856"/>
                  <a:gd name="f15" fmla="val 52326"/>
                  <a:gd name="f16" fmla="val 57083"/>
                  <a:gd name="f17" fmla="val 6343"/>
                  <a:gd name="f18" fmla="val 11100"/>
                  <a:gd name="f19" fmla="val 2093041"/>
                  <a:gd name="f20" fmla="val 2100969"/>
                  <a:gd name="f21" fmla="val 2078770"/>
                  <a:gd name="f22" fmla="val 11099"/>
                  <a:gd name="f23" fmla="val 2064499"/>
                  <a:gd name="f24" fmla="val 2059743"/>
                  <a:gd name="f25" fmla="val 2042300"/>
                  <a:gd name="f26" fmla="val 2040715"/>
                  <a:gd name="f27" fmla="val 55497"/>
                  <a:gd name="f28" fmla="+- 0 0 -90"/>
                  <a:gd name="f29" fmla="*/ f3 1 2100968"/>
                  <a:gd name="f30" fmla="*/ f4 1 60254"/>
                  <a:gd name="f31" fmla="val f5"/>
                  <a:gd name="f32" fmla="val f6"/>
                  <a:gd name="f33" fmla="val f7"/>
                  <a:gd name="f34" fmla="*/ f28 f0 1"/>
                  <a:gd name="f35" fmla="+- f33 0 f31"/>
                  <a:gd name="f36" fmla="+- f32 0 f31"/>
                  <a:gd name="f37" fmla="*/ f34 1 f2"/>
                  <a:gd name="f38" fmla="*/ f36 1 2100968"/>
                  <a:gd name="f39" fmla="*/ f35 1 60254"/>
                  <a:gd name="f40" fmla="*/ 41227 f36 1"/>
                  <a:gd name="f41" fmla="*/ 3171 f35 1"/>
                  <a:gd name="f42" fmla="*/ 22199 f36 1"/>
                  <a:gd name="f43" fmla="*/ 15856 f35 1"/>
                  <a:gd name="f44" fmla="*/ 0 f36 1"/>
                  <a:gd name="f45" fmla="*/ 52326 f35 1"/>
                  <a:gd name="f46" fmla="*/ 11100 f36 1"/>
                  <a:gd name="f47" fmla="*/ 60254 f35 1"/>
                  <a:gd name="f48" fmla="*/ 2100969 f36 1"/>
                  <a:gd name="f49" fmla="*/ 2078770 f36 1"/>
                  <a:gd name="f50" fmla="*/ 2059743 f36 1"/>
                  <a:gd name="f51" fmla="*/ 2042300 f36 1"/>
                  <a:gd name="f52" fmla="*/ 0 f35 1"/>
                  <a:gd name="f53" fmla="+- f37 0 f1"/>
                  <a:gd name="f54" fmla="*/ f40 1 2100968"/>
                  <a:gd name="f55" fmla="*/ f41 1 60254"/>
                  <a:gd name="f56" fmla="*/ f42 1 2100968"/>
                  <a:gd name="f57" fmla="*/ f43 1 60254"/>
                  <a:gd name="f58" fmla="*/ f44 1 2100968"/>
                  <a:gd name="f59" fmla="*/ f45 1 60254"/>
                  <a:gd name="f60" fmla="*/ f46 1 2100968"/>
                  <a:gd name="f61" fmla="*/ f47 1 60254"/>
                  <a:gd name="f62" fmla="*/ f48 1 2100968"/>
                  <a:gd name="f63" fmla="*/ f49 1 2100968"/>
                  <a:gd name="f64" fmla="*/ f50 1 2100968"/>
                  <a:gd name="f65" fmla="*/ f51 1 2100968"/>
                  <a:gd name="f66" fmla="*/ f52 1 60254"/>
                  <a:gd name="f67" fmla="*/ f31 1 f38"/>
                  <a:gd name="f68" fmla="*/ f32 1 f38"/>
                  <a:gd name="f69" fmla="*/ f31 1 f39"/>
                  <a:gd name="f70" fmla="*/ f33 1 f39"/>
                  <a:gd name="f71" fmla="*/ f54 1 f38"/>
                  <a:gd name="f72" fmla="*/ f55 1 f39"/>
                  <a:gd name="f73" fmla="*/ f56 1 f38"/>
                  <a:gd name="f74" fmla="*/ f57 1 f39"/>
                  <a:gd name="f75" fmla="*/ f58 1 f38"/>
                  <a:gd name="f76" fmla="*/ f59 1 f39"/>
                  <a:gd name="f77" fmla="*/ f60 1 f38"/>
                  <a:gd name="f78" fmla="*/ f61 1 f39"/>
                  <a:gd name="f79" fmla="*/ f62 1 f38"/>
                  <a:gd name="f80" fmla="*/ f63 1 f38"/>
                  <a:gd name="f81" fmla="*/ f64 1 f38"/>
                  <a:gd name="f82" fmla="*/ f65 1 f38"/>
                  <a:gd name="f83" fmla="*/ f66 1 f39"/>
                  <a:gd name="f84" fmla="*/ f67 f29 1"/>
                  <a:gd name="f85" fmla="*/ f68 f29 1"/>
                  <a:gd name="f86" fmla="*/ f70 f30 1"/>
                  <a:gd name="f87" fmla="*/ f69 f30 1"/>
                  <a:gd name="f88" fmla="*/ f71 f29 1"/>
                  <a:gd name="f89" fmla="*/ f72 f30 1"/>
                  <a:gd name="f90" fmla="*/ f73 f29 1"/>
                  <a:gd name="f91" fmla="*/ f74 f30 1"/>
                  <a:gd name="f92" fmla="*/ f75 f29 1"/>
                  <a:gd name="f93" fmla="*/ f76 f30 1"/>
                  <a:gd name="f94" fmla="*/ f77 f29 1"/>
                  <a:gd name="f95" fmla="*/ f78 f30 1"/>
                  <a:gd name="f96" fmla="*/ f79 f29 1"/>
                  <a:gd name="f97" fmla="*/ f80 f29 1"/>
                  <a:gd name="f98" fmla="*/ f81 f29 1"/>
                  <a:gd name="f99" fmla="*/ f82 f29 1"/>
                  <a:gd name="f100" fmla="*/ f83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3">
                    <a:pos x="f88" y="f89"/>
                  </a:cxn>
                  <a:cxn ang="f53">
                    <a:pos x="f90" y="f91"/>
                  </a:cxn>
                  <a:cxn ang="f53">
                    <a:pos x="f92" y="f93"/>
                  </a:cxn>
                  <a:cxn ang="f53">
                    <a:pos x="f94" y="f95"/>
                  </a:cxn>
                  <a:cxn ang="f53">
                    <a:pos x="f96" y="f93"/>
                  </a:cxn>
                  <a:cxn ang="f53">
                    <a:pos x="f97" y="f91"/>
                  </a:cxn>
                  <a:cxn ang="f53">
                    <a:pos x="f98" y="f89"/>
                  </a:cxn>
                  <a:cxn ang="f53">
                    <a:pos x="f99" y="f100"/>
                  </a:cxn>
                  <a:cxn ang="f53">
                    <a:pos x="f88" y="f89"/>
                  </a:cxn>
                </a:cxnLst>
                <a:rect l="f84" t="f87" r="f85" b="f86"/>
                <a:pathLst>
                  <a:path w="2100968" h="60254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22"/>
                      <a:pt x="f23" y="f11"/>
                      <a:pt x="f24" y="f9"/>
                    </a:cubicBezTo>
                    <a:lnTo>
                      <a:pt x="f25" y="f5"/>
                    </a:lnTo>
                    <a:cubicBezTo>
                      <a:pt x="f26" y="f5"/>
                      <a:pt x="f27" y="f5"/>
                      <a:pt x="f8" y="f9"/>
                    </a:cubicBezTo>
                    <a:close/>
                  </a:path>
                </a:pathLst>
              </a:custGeom>
              <a:solidFill>
                <a:srgbClr val="EAE7E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5" name="รูปแบบอิสระ: รูปร่าง 227">
                <a:extLst>
                  <a:ext uri="{FF2B5EF4-FFF2-40B4-BE49-F238E27FC236}">
                    <a16:creationId xmlns:a16="http://schemas.microsoft.com/office/drawing/2014/main" id="{8FF07E9D-0092-4DD5-84DD-4BABD814020C}"/>
                  </a:ext>
                </a:extLst>
              </p:cNvPr>
              <p:cNvSpPr/>
              <p:nvPr/>
            </p:nvSpPr>
            <p:spPr>
              <a:xfrm>
                <a:off x="3814364" y="4515810"/>
                <a:ext cx="1691283" cy="4656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02554"/>
                  <a:gd name="f7" fmla="val 60254"/>
                  <a:gd name="f8" fmla="val 38055"/>
                  <a:gd name="f9" fmla="val 3171"/>
                  <a:gd name="f10" fmla="val 33298"/>
                  <a:gd name="f11" fmla="val 4757"/>
                  <a:gd name="f12" fmla="val 20613"/>
                  <a:gd name="f13" fmla="val 9513"/>
                  <a:gd name="f14" fmla="val 15856"/>
                  <a:gd name="f15" fmla="val 52326"/>
                  <a:gd name="f16" fmla="val 57083"/>
                  <a:gd name="f17" fmla="val 6343"/>
                  <a:gd name="f18" fmla="val 11100"/>
                  <a:gd name="f19" fmla="val 2094626"/>
                  <a:gd name="f20" fmla="val 2102555"/>
                  <a:gd name="f21" fmla="val 2081941"/>
                  <a:gd name="f22" fmla="val 11099"/>
                  <a:gd name="f23" fmla="val 2069256"/>
                  <a:gd name="f24" fmla="val 2064499"/>
                  <a:gd name="f25" fmla="val 2047057"/>
                  <a:gd name="f26" fmla="val 2045472"/>
                  <a:gd name="f27" fmla="val 1585"/>
                  <a:gd name="f28" fmla="val 53912"/>
                  <a:gd name="f29" fmla="+- 0 0 -90"/>
                  <a:gd name="f30" fmla="*/ f3 1 2102554"/>
                  <a:gd name="f31" fmla="*/ f4 1 60254"/>
                  <a:gd name="f32" fmla="val f5"/>
                  <a:gd name="f33" fmla="val f6"/>
                  <a:gd name="f34" fmla="val f7"/>
                  <a:gd name="f35" fmla="*/ f29 f0 1"/>
                  <a:gd name="f36" fmla="+- f34 0 f32"/>
                  <a:gd name="f37" fmla="+- f33 0 f32"/>
                  <a:gd name="f38" fmla="*/ f35 1 f2"/>
                  <a:gd name="f39" fmla="*/ f37 1 2102554"/>
                  <a:gd name="f40" fmla="*/ f36 1 60254"/>
                  <a:gd name="f41" fmla="*/ 38055 f37 1"/>
                  <a:gd name="f42" fmla="*/ 3171 f36 1"/>
                  <a:gd name="f43" fmla="*/ 20613 f37 1"/>
                  <a:gd name="f44" fmla="*/ 15856 f36 1"/>
                  <a:gd name="f45" fmla="*/ 0 f37 1"/>
                  <a:gd name="f46" fmla="*/ 52326 f36 1"/>
                  <a:gd name="f47" fmla="*/ 11100 f37 1"/>
                  <a:gd name="f48" fmla="*/ 60254 f36 1"/>
                  <a:gd name="f49" fmla="*/ 2102555 f37 1"/>
                  <a:gd name="f50" fmla="*/ 2081941 f37 1"/>
                  <a:gd name="f51" fmla="*/ 2064499 f37 1"/>
                  <a:gd name="f52" fmla="*/ 2047057 f37 1"/>
                  <a:gd name="f53" fmla="*/ 0 f36 1"/>
                  <a:gd name="f54" fmla="+- f38 0 f1"/>
                  <a:gd name="f55" fmla="*/ f41 1 2102554"/>
                  <a:gd name="f56" fmla="*/ f42 1 60254"/>
                  <a:gd name="f57" fmla="*/ f43 1 2102554"/>
                  <a:gd name="f58" fmla="*/ f44 1 60254"/>
                  <a:gd name="f59" fmla="*/ f45 1 2102554"/>
                  <a:gd name="f60" fmla="*/ f46 1 60254"/>
                  <a:gd name="f61" fmla="*/ f47 1 2102554"/>
                  <a:gd name="f62" fmla="*/ f48 1 60254"/>
                  <a:gd name="f63" fmla="*/ f49 1 2102554"/>
                  <a:gd name="f64" fmla="*/ f50 1 2102554"/>
                  <a:gd name="f65" fmla="*/ f51 1 2102554"/>
                  <a:gd name="f66" fmla="*/ f52 1 2102554"/>
                  <a:gd name="f67" fmla="*/ f53 1 60254"/>
                  <a:gd name="f68" fmla="*/ f32 1 f39"/>
                  <a:gd name="f69" fmla="*/ f33 1 f39"/>
                  <a:gd name="f70" fmla="*/ f32 1 f40"/>
                  <a:gd name="f71" fmla="*/ f34 1 f40"/>
                  <a:gd name="f72" fmla="*/ f55 1 f39"/>
                  <a:gd name="f73" fmla="*/ f56 1 f40"/>
                  <a:gd name="f74" fmla="*/ f57 1 f39"/>
                  <a:gd name="f75" fmla="*/ f58 1 f40"/>
                  <a:gd name="f76" fmla="*/ f59 1 f39"/>
                  <a:gd name="f77" fmla="*/ f60 1 f40"/>
                  <a:gd name="f78" fmla="*/ f61 1 f39"/>
                  <a:gd name="f79" fmla="*/ f62 1 f40"/>
                  <a:gd name="f80" fmla="*/ f63 1 f39"/>
                  <a:gd name="f81" fmla="*/ f64 1 f39"/>
                  <a:gd name="f82" fmla="*/ f65 1 f39"/>
                  <a:gd name="f83" fmla="*/ f66 1 f39"/>
                  <a:gd name="f84" fmla="*/ f67 1 f40"/>
                  <a:gd name="f85" fmla="*/ f68 f30 1"/>
                  <a:gd name="f86" fmla="*/ f69 f30 1"/>
                  <a:gd name="f87" fmla="*/ f71 f31 1"/>
                  <a:gd name="f88" fmla="*/ f70 f31 1"/>
                  <a:gd name="f89" fmla="*/ f72 f30 1"/>
                  <a:gd name="f90" fmla="*/ f73 f31 1"/>
                  <a:gd name="f91" fmla="*/ f74 f30 1"/>
                  <a:gd name="f92" fmla="*/ f75 f31 1"/>
                  <a:gd name="f93" fmla="*/ f76 f30 1"/>
                  <a:gd name="f94" fmla="*/ f77 f31 1"/>
                  <a:gd name="f95" fmla="*/ f78 f30 1"/>
                  <a:gd name="f96" fmla="*/ f79 f31 1"/>
                  <a:gd name="f97" fmla="*/ f80 f30 1"/>
                  <a:gd name="f98" fmla="*/ f81 f30 1"/>
                  <a:gd name="f99" fmla="*/ f82 f30 1"/>
                  <a:gd name="f100" fmla="*/ f83 f30 1"/>
                  <a:gd name="f101" fmla="*/ f84 f3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4">
                    <a:pos x="f89" y="f90"/>
                  </a:cxn>
                  <a:cxn ang="f54">
                    <a:pos x="f91" y="f92"/>
                  </a:cxn>
                  <a:cxn ang="f54">
                    <a:pos x="f93" y="f94"/>
                  </a:cxn>
                  <a:cxn ang="f54">
                    <a:pos x="f95" y="f96"/>
                  </a:cxn>
                  <a:cxn ang="f54">
                    <a:pos x="f97" y="f94"/>
                  </a:cxn>
                  <a:cxn ang="f54">
                    <a:pos x="f98" y="f92"/>
                  </a:cxn>
                  <a:cxn ang="f54">
                    <a:pos x="f99" y="f90"/>
                  </a:cxn>
                  <a:cxn ang="f54">
                    <a:pos x="f100" y="f101"/>
                  </a:cxn>
                  <a:cxn ang="f54">
                    <a:pos x="f89" y="f90"/>
                  </a:cxn>
                </a:cxnLst>
                <a:rect l="f85" t="f88" r="f86" b="f87"/>
                <a:pathLst>
                  <a:path w="2102554" h="60254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22"/>
                      <a:pt x="f23" y="f11"/>
                      <a:pt x="f24" y="f9"/>
                    </a:cubicBezTo>
                    <a:lnTo>
                      <a:pt x="f25" y="f5"/>
                    </a:lnTo>
                    <a:cubicBezTo>
                      <a:pt x="f26" y="f27"/>
                      <a:pt x="f28" y="f27"/>
                      <a:pt x="f8" y="f9"/>
                    </a:cubicBezTo>
                    <a:close/>
                  </a:path>
                </a:pathLst>
              </a:custGeom>
              <a:solidFill>
                <a:srgbClr val="EBE8E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6" name="รูปแบบอิสระ: รูปร่าง 228">
                <a:extLst>
                  <a:ext uri="{FF2B5EF4-FFF2-40B4-BE49-F238E27FC236}">
                    <a16:creationId xmlns:a16="http://schemas.microsoft.com/office/drawing/2014/main" id="{0E2E8963-EA2C-46BA-94B0-E00A812A9101}"/>
                  </a:ext>
                </a:extLst>
              </p:cNvPr>
              <p:cNvSpPr/>
              <p:nvPr/>
            </p:nvSpPr>
            <p:spPr>
              <a:xfrm>
                <a:off x="3813093" y="4517035"/>
                <a:ext cx="1693834" cy="4656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05725"/>
                  <a:gd name="f7" fmla="val 60254"/>
                  <a:gd name="f8" fmla="val 36470"/>
                  <a:gd name="f9" fmla="val 3171"/>
                  <a:gd name="f10" fmla="val 31713"/>
                  <a:gd name="f11" fmla="val 4757"/>
                  <a:gd name="f12" fmla="val 19028"/>
                  <a:gd name="f13" fmla="val 9514"/>
                  <a:gd name="f14" fmla="val 15856"/>
                  <a:gd name="f15" fmla="val 52326"/>
                  <a:gd name="f16" fmla="val 57083"/>
                  <a:gd name="f17" fmla="val 6343"/>
                  <a:gd name="f18" fmla="val 11099"/>
                  <a:gd name="f19" fmla="val 2097798"/>
                  <a:gd name="f20" fmla="val 2105726"/>
                  <a:gd name="f21" fmla="val 2086698"/>
                  <a:gd name="f22" fmla="val 11100"/>
                  <a:gd name="f23" fmla="val 2074013"/>
                  <a:gd name="f24" fmla="val 2069256"/>
                  <a:gd name="f25" fmla="val 2051814"/>
                  <a:gd name="f26" fmla="val 2050229"/>
                  <a:gd name="f27" fmla="+- 0 0 -90"/>
                  <a:gd name="f28" fmla="*/ f3 1 2105725"/>
                  <a:gd name="f29" fmla="*/ f4 1 60254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105725"/>
                  <a:gd name="f38" fmla="*/ f34 1 60254"/>
                  <a:gd name="f39" fmla="*/ 36470 f35 1"/>
                  <a:gd name="f40" fmla="*/ 3171 f34 1"/>
                  <a:gd name="f41" fmla="*/ 19028 f35 1"/>
                  <a:gd name="f42" fmla="*/ 15856 f34 1"/>
                  <a:gd name="f43" fmla="*/ 0 f35 1"/>
                  <a:gd name="f44" fmla="*/ 52326 f34 1"/>
                  <a:gd name="f45" fmla="*/ 11099 f35 1"/>
                  <a:gd name="f46" fmla="*/ 60254 f34 1"/>
                  <a:gd name="f47" fmla="*/ 2105726 f35 1"/>
                  <a:gd name="f48" fmla="*/ 2086698 f35 1"/>
                  <a:gd name="f49" fmla="*/ 2069256 f35 1"/>
                  <a:gd name="f50" fmla="*/ 2051814 f35 1"/>
                  <a:gd name="f51" fmla="*/ 0 f34 1"/>
                  <a:gd name="f52" fmla="+- f36 0 f1"/>
                  <a:gd name="f53" fmla="*/ f39 1 2105725"/>
                  <a:gd name="f54" fmla="*/ f40 1 60254"/>
                  <a:gd name="f55" fmla="*/ f41 1 2105725"/>
                  <a:gd name="f56" fmla="*/ f42 1 60254"/>
                  <a:gd name="f57" fmla="*/ f43 1 2105725"/>
                  <a:gd name="f58" fmla="*/ f44 1 60254"/>
                  <a:gd name="f59" fmla="*/ f45 1 2105725"/>
                  <a:gd name="f60" fmla="*/ f46 1 60254"/>
                  <a:gd name="f61" fmla="*/ f47 1 2105725"/>
                  <a:gd name="f62" fmla="*/ f48 1 2105725"/>
                  <a:gd name="f63" fmla="*/ f49 1 2105725"/>
                  <a:gd name="f64" fmla="*/ f50 1 2105725"/>
                  <a:gd name="f65" fmla="*/ f51 1 60254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105725" h="60254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22"/>
                      <a:pt x="f23" y="f11"/>
                      <a:pt x="f24" y="f9"/>
                    </a:cubicBezTo>
                    <a:lnTo>
                      <a:pt x="f25" y="f5"/>
                    </a:lnTo>
                    <a:cubicBezTo>
                      <a:pt x="f26" y="f5"/>
                      <a:pt x="f15" y="f5"/>
                      <a:pt x="f8" y="f9"/>
                    </a:cubicBezTo>
                    <a:close/>
                  </a:path>
                </a:pathLst>
              </a:custGeom>
              <a:solidFill>
                <a:srgbClr val="ECE9E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7" name="รูปแบบอิสระ: รูปร่าง 229">
                <a:extLst>
                  <a:ext uri="{FF2B5EF4-FFF2-40B4-BE49-F238E27FC236}">
                    <a16:creationId xmlns:a16="http://schemas.microsoft.com/office/drawing/2014/main" id="{ECE00BF3-4196-46F0-BD39-85551B096E48}"/>
                  </a:ext>
                </a:extLst>
              </p:cNvPr>
              <p:cNvSpPr/>
              <p:nvPr/>
            </p:nvSpPr>
            <p:spPr>
              <a:xfrm>
                <a:off x="3811813" y="4517035"/>
                <a:ext cx="1693834" cy="4778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05725"/>
                  <a:gd name="f7" fmla="val 61840"/>
                  <a:gd name="f8" fmla="val 34884"/>
                  <a:gd name="f9" fmla="val 3171"/>
                  <a:gd name="f10" fmla="val 30127"/>
                  <a:gd name="f11" fmla="val 4757"/>
                  <a:gd name="f12" fmla="val 17442"/>
                  <a:gd name="f13" fmla="val 9514"/>
                  <a:gd name="f14" fmla="val 15856"/>
                  <a:gd name="f15" fmla="val 53912"/>
                  <a:gd name="f16" fmla="val 58669"/>
                  <a:gd name="f17" fmla="val 6343"/>
                  <a:gd name="f18" fmla="val 2097798"/>
                  <a:gd name="f19" fmla="val 2105726"/>
                  <a:gd name="f20" fmla="val 2088284"/>
                  <a:gd name="f21" fmla="val 11100"/>
                  <a:gd name="f22" fmla="val 2077184"/>
                  <a:gd name="f23" fmla="val 2070842"/>
                  <a:gd name="f24" fmla="val 2053400"/>
                  <a:gd name="f25" fmla="val 2056571"/>
                  <a:gd name="f26" fmla="val 50740"/>
                  <a:gd name="f27" fmla="+- 0 0 -90"/>
                  <a:gd name="f28" fmla="*/ f3 1 2105725"/>
                  <a:gd name="f29" fmla="*/ f4 1 61840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105725"/>
                  <a:gd name="f38" fmla="*/ f34 1 61840"/>
                  <a:gd name="f39" fmla="*/ 34884 f35 1"/>
                  <a:gd name="f40" fmla="*/ 3171 f34 1"/>
                  <a:gd name="f41" fmla="*/ 17442 f35 1"/>
                  <a:gd name="f42" fmla="*/ 15856 f34 1"/>
                  <a:gd name="f43" fmla="*/ 0 f35 1"/>
                  <a:gd name="f44" fmla="*/ 53912 f34 1"/>
                  <a:gd name="f45" fmla="*/ 9514 f35 1"/>
                  <a:gd name="f46" fmla="*/ 61840 f34 1"/>
                  <a:gd name="f47" fmla="*/ 2105726 f35 1"/>
                  <a:gd name="f48" fmla="*/ 2088284 f35 1"/>
                  <a:gd name="f49" fmla="*/ 2070842 f35 1"/>
                  <a:gd name="f50" fmla="*/ 2053400 f35 1"/>
                  <a:gd name="f51" fmla="*/ 0 f34 1"/>
                  <a:gd name="f52" fmla="+- f36 0 f1"/>
                  <a:gd name="f53" fmla="*/ f39 1 2105725"/>
                  <a:gd name="f54" fmla="*/ f40 1 61840"/>
                  <a:gd name="f55" fmla="*/ f41 1 2105725"/>
                  <a:gd name="f56" fmla="*/ f42 1 61840"/>
                  <a:gd name="f57" fmla="*/ f43 1 2105725"/>
                  <a:gd name="f58" fmla="*/ f44 1 61840"/>
                  <a:gd name="f59" fmla="*/ f45 1 2105725"/>
                  <a:gd name="f60" fmla="*/ f46 1 61840"/>
                  <a:gd name="f61" fmla="*/ f47 1 2105725"/>
                  <a:gd name="f62" fmla="*/ f48 1 2105725"/>
                  <a:gd name="f63" fmla="*/ f49 1 2105725"/>
                  <a:gd name="f64" fmla="*/ f50 1 2105725"/>
                  <a:gd name="f65" fmla="*/ f51 1 61840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105725" h="61840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3" y="f7"/>
                    </a:cubicBezTo>
                    <a:cubicBezTo>
                      <a:pt x="f13" y="f7"/>
                      <a:pt x="f18" y="f7"/>
                      <a:pt x="f19" y="f15"/>
                    </a:cubicBezTo>
                    <a:lnTo>
                      <a:pt x="f20" y="f14"/>
                    </a:lnTo>
                    <a:cubicBezTo>
                      <a:pt x="f20" y="f21"/>
                      <a:pt x="f22" y="f11"/>
                      <a:pt x="f23" y="f9"/>
                    </a:cubicBezTo>
                    <a:lnTo>
                      <a:pt x="f24" y="f5"/>
                    </a:lnTo>
                    <a:cubicBezTo>
                      <a:pt x="f25" y="f5"/>
                      <a:pt x="f26" y="f5"/>
                      <a:pt x="f8" y="f9"/>
                    </a:cubicBezTo>
                    <a:close/>
                  </a:path>
                </a:pathLst>
              </a:custGeom>
              <a:solidFill>
                <a:srgbClr val="EDEAE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8" name="รูปแบบอิสระ: รูปร่าง 230">
                <a:extLst>
                  <a:ext uri="{FF2B5EF4-FFF2-40B4-BE49-F238E27FC236}">
                    <a16:creationId xmlns:a16="http://schemas.microsoft.com/office/drawing/2014/main" id="{6E4E1330-E643-41F7-A107-952B8010FD1C}"/>
                  </a:ext>
                </a:extLst>
              </p:cNvPr>
              <p:cNvSpPr/>
              <p:nvPr/>
            </p:nvSpPr>
            <p:spPr>
              <a:xfrm>
                <a:off x="3811813" y="4517035"/>
                <a:ext cx="1695105" cy="4778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07311"/>
                  <a:gd name="f7" fmla="val 61840"/>
                  <a:gd name="f8" fmla="val 30127"/>
                  <a:gd name="f9" fmla="val 3171"/>
                  <a:gd name="f10" fmla="val 25370"/>
                  <a:gd name="f11" fmla="val 4757"/>
                  <a:gd name="f12" fmla="val 14271"/>
                  <a:gd name="f13" fmla="val 9514"/>
                  <a:gd name="f14" fmla="val 15856"/>
                  <a:gd name="f15" fmla="val 53912"/>
                  <a:gd name="f16" fmla="val 58669"/>
                  <a:gd name="f17" fmla="val 6343"/>
                  <a:gd name="f18" fmla="val 2099383"/>
                  <a:gd name="f19" fmla="val 2107312"/>
                  <a:gd name="f20" fmla="val 2093041"/>
                  <a:gd name="f21" fmla="val 11100"/>
                  <a:gd name="f22" fmla="val 2081941"/>
                  <a:gd name="f23" fmla="val 2077184"/>
                  <a:gd name="f24" fmla="val 2058157"/>
                  <a:gd name="f25" fmla="val 2059742"/>
                  <a:gd name="f26" fmla="val 1586"/>
                  <a:gd name="f27" fmla="val 47569"/>
                  <a:gd name="f28" fmla="+- 0 0 -90"/>
                  <a:gd name="f29" fmla="*/ f3 1 2107311"/>
                  <a:gd name="f30" fmla="*/ f4 1 61840"/>
                  <a:gd name="f31" fmla="val f5"/>
                  <a:gd name="f32" fmla="val f6"/>
                  <a:gd name="f33" fmla="val f7"/>
                  <a:gd name="f34" fmla="*/ f28 f0 1"/>
                  <a:gd name="f35" fmla="+- f33 0 f31"/>
                  <a:gd name="f36" fmla="+- f32 0 f31"/>
                  <a:gd name="f37" fmla="*/ f34 1 f2"/>
                  <a:gd name="f38" fmla="*/ f36 1 2107311"/>
                  <a:gd name="f39" fmla="*/ f35 1 61840"/>
                  <a:gd name="f40" fmla="*/ 30127 f36 1"/>
                  <a:gd name="f41" fmla="*/ 3171 f35 1"/>
                  <a:gd name="f42" fmla="*/ 14271 f36 1"/>
                  <a:gd name="f43" fmla="*/ 15856 f35 1"/>
                  <a:gd name="f44" fmla="*/ 0 f36 1"/>
                  <a:gd name="f45" fmla="*/ 53912 f35 1"/>
                  <a:gd name="f46" fmla="*/ 9514 f36 1"/>
                  <a:gd name="f47" fmla="*/ 61840 f35 1"/>
                  <a:gd name="f48" fmla="*/ 2107312 f36 1"/>
                  <a:gd name="f49" fmla="*/ 2093041 f36 1"/>
                  <a:gd name="f50" fmla="*/ 2077184 f36 1"/>
                  <a:gd name="f51" fmla="*/ 2058157 f36 1"/>
                  <a:gd name="f52" fmla="*/ 0 f35 1"/>
                  <a:gd name="f53" fmla="+- f37 0 f1"/>
                  <a:gd name="f54" fmla="*/ f40 1 2107311"/>
                  <a:gd name="f55" fmla="*/ f41 1 61840"/>
                  <a:gd name="f56" fmla="*/ f42 1 2107311"/>
                  <a:gd name="f57" fmla="*/ f43 1 61840"/>
                  <a:gd name="f58" fmla="*/ f44 1 2107311"/>
                  <a:gd name="f59" fmla="*/ f45 1 61840"/>
                  <a:gd name="f60" fmla="*/ f46 1 2107311"/>
                  <a:gd name="f61" fmla="*/ f47 1 61840"/>
                  <a:gd name="f62" fmla="*/ f48 1 2107311"/>
                  <a:gd name="f63" fmla="*/ f49 1 2107311"/>
                  <a:gd name="f64" fmla="*/ f50 1 2107311"/>
                  <a:gd name="f65" fmla="*/ f51 1 2107311"/>
                  <a:gd name="f66" fmla="*/ f52 1 61840"/>
                  <a:gd name="f67" fmla="*/ f31 1 f38"/>
                  <a:gd name="f68" fmla="*/ f32 1 f38"/>
                  <a:gd name="f69" fmla="*/ f31 1 f39"/>
                  <a:gd name="f70" fmla="*/ f33 1 f39"/>
                  <a:gd name="f71" fmla="*/ f54 1 f38"/>
                  <a:gd name="f72" fmla="*/ f55 1 f39"/>
                  <a:gd name="f73" fmla="*/ f56 1 f38"/>
                  <a:gd name="f74" fmla="*/ f57 1 f39"/>
                  <a:gd name="f75" fmla="*/ f58 1 f38"/>
                  <a:gd name="f76" fmla="*/ f59 1 f39"/>
                  <a:gd name="f77" fmla="*/ f60 1 f38"/>
                  <a:gd name="f78" fmla="*/ f61 1 f39"/>
                  <a:gd name="f79" fmla="*/ f62 1 f38"/>
                  <a:gd name="f80" fmla="*/ f63 1 f38"/>
                  <a:gd name="f81" fmla="*/ f64 1 f38"/>
                  <a:gd name="f82" fmla="*/ f65 1 f38"/>
                  <a:gd name="f83" fmla="*/ f66 1 f39"/>
                  <a:gd name="f84" fmla="*/ f67 f29 1"/>
                  <a:gd name="f85" fmla="*/ f68 f29 1"/>
                  <a:gd name="f86" fmla="*/ f70 f30 1"/>
                  <a:gd name="f87" fmla="*/ f69 f30 1"/>
                  <a:gd name="f88" fmla="*/ f71 f29 1"/>
                  <a:gd name="f89" fmla="*/ f72 f30 1"/>
                  <a:gd name="f90" fmla="*/ f73 f29 1"/>
                  <a:gd name="f91" fmla="*/ f74 f30 1"/>
                  <a:gd name="f92" fmla="*/ f75 f29 1"/>
                  <a:gd name="f93" fmla="*/ f76 f30 1"/>
                  <a:gd name="f94" fmla="*/ f77 f29 1"/>
                  <a:gd name="f95" fmla="*/ f78 f30 1"/>
                  <a:gd name="f96" fmla="*/ f79 f29 1"/>
                  <a:gd name="f97" fmla="*/ f80 f29 1"/>
                  <a:gd name="f98" fmla="*/ f81 f29 1"/>
                  <a:gd name="f99" fmla="*/ f82 f29 1"/>
                  <a:gd name="f100" fmla="*/ f83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3">
                    <a:pos x="f88" y="f89"/>
                  </a:cxn>
                  <a:cxn ang="f53">
                    <a:pos x="f90" y="f91"/>
                  </a:cxn>
                  <a:cxn ang="f53">
                    <a:pos x="f92" y="f93"/>
                  </a:cxn>
                  <a:cxn ang="f53">
                    <a:pos x="f94" y="f95"/>
                  </a:cxn>
                  <a:cxn ang="f53">
                    <a:pos x="f96" y="f93"/>
                  </a:cxn>
                  <a:cxn ang="f53">
                    <a:pos x="f97" y="f91"/>
                  </a:cxn>
                  <a:cxn ang="f53">
                    <a:pos x="f98" y="f89"/>
                  </a:cxn>
                  <a:cxn ang="f53">
                    <a:pos x="f99" y="f100"/>
                  </a:cxn>
                  <a:cxn ang="f53">
                    <a:pos x="f88" y="f89"/>
                  </a:cxn>
                </a:cxnLst>
                <a:rect l="f84" t="f87" r="f85" b="f86"/>
                <a:pathLst>
                  <a:path w="2107311" h="61840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3" y="f7"/>
                    </a:cubicBezTo>
                    <a:cubicBezTo>
                      <a:pt x="f13" y="f7"/>
                      <a:pt x="f18" y="f7"/>
                      <a:pt x="f19" y="f15"/>
                    </a:cubicBezTo>
                    <a:lnTo>
                      <a:pt x="f20" y="f14"/>
                    </a:lnTo>
                    <a:cubicBezTo>
                      <a:pt x="f20" y="f21"/>
                      <a:pt x="f22" y="f11"/>
                      <a:pt x="f23" y="f9"/>
                    </a:cubicBezTo>
                    <a:lnTo>
                      <a:pt x="f24" y="f5"/>
                    </a:lnTo>
                    <a:cubicBezTo>
                      <a:pt x="f25" y="f26"/>
                      <a:pt x="f27" y="f26"/>
                      <a:pt x="f8" y="f9"/>
                    </a:cubicBezTo>
                    <a:close/>
                  </a:path>
                </a:pathLst>
              </a:custGeom>
              <a:solidFill>
                <a:srgbClr val="EEEBE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9" name="รูปแบบอิสระ: รูปร่าง 231">
                <a:extLst>
                  <a:ext uri="{FF2B5EF4-FFF2-40B4-BE49-F238E27FC236}">
                    <a16:creationId xmlns:a16="http://schemas.microsoft.com/office/drawing/2014/main" id="{5F756D6D-DEE9-4691-96F8-2014028DF867}"/>
                  </a:ext>
                </a:extLst>
              </p:cNvPr>
              <p:cNvSpPr/>
              <p:nvPr/>
            </p:nvSpPr>
            <p:spPr>
              <a:xfrm>
                <a:off x="3810542" y="4518260"/>
                <a:ext cx="1697656" cy="4778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10482"/>
                  <a:gd name="f7" fmla="val 61839"/>
                  <a:gd name="f8" fmla="val 28541"/>
                  <a:gd name="f9" fmla="val 3171"/>
                  <a:gd name="f10" fmla="val 22199"/>
                  <a:gd name="f11" fmla="val 4757"/>
                  <a:gd name="f12" fmla="val 12685"/>
                  <a:gd name="f13" fmla="val 9514"/>
                  <a:gd name="f14" fmla="val 15856"/>
                  <a:gd name="f15" fmla="val 53912"/>
                  <a:gd name="f16" fmla="val 58669"/>
                  <a:gd name="f17" fmla="val 61840"/>
                  <a:gd name="f18" fmla="val 2102555"/>
                  <a:gd name="f19" fmla="val 2110483"/>
                  <a:gd name="f20" fmla="val 2097798"/>
                  <a:gd name="f21" fmla="val 2088284"/>
                  <a:gd name="f22" fmla="val 2081941"/>
                  <a:gd name="f23" fmla="val 2062914"/>
                  <a:gd name="f24" fmla="val 2064499"/>
                  <a:gd name="f25" fmla="val 45983"/>
                  <a:gd name="f26" fmla="+- 0 0 -90"/>
                  <a:gd name="f27" fmla="*/ f3 1 2110482"/>
                  <a:gd name="f28" fmla="*/ f4 1 61839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110482"/>
                  <a:gd name="f37" fmla="*/ f33 1 61839"/>
                  <a:gd name="f38" fmla="*/ 28541 f34 1"/>
                  <a:gd name="f39" fmla="*/ 3171 f33 1"/>
                  <a:gd name="f40" fmla="*/ 12685 f34 1"/>
                  <a:gd name="f41" fmla="*/ 15856 f33 1"/>
                  <a:gd name="f42" fmla="*/ 0 f34 1"/>
                  <a:gd name="f43" fmla="*/ 53912 f33 1"/>
                  <a:gd name="f44" fmla="*/ 9514 f34 1"/>
                  <a:gd name="f45" fmla="*/ 61840 f33 1"/>
                  <a:gd name="f46" fmla="*/ 2110483 f34 1"/>
                  <a:gd name="f47" fmla="*/ 2097798 f34 1"/>
                  <a:gd name="f48" fmla="*/ 2081941 f34 1"/>
                  <a:gd name="f49" fmla="*/ 2062914 f34 1"/>
                  <a:gd name="f50" fmla="*/ 0 f33 1"/>
                  <a:gd name="f51" fmla="+- f35 0 f1"/>
                  <a:gd name="f52" fmla="*/ f38 1 2110482"/>
                  <a:gd name="f53" fmla="*/ f39 1 61839"/>
                  <a:gd name="f54" fmla="*/ f40 1 2110482"/>
                  <a:gd name="f55" fmla="*/ f41 1 61839"/>
                  <a:gd name="f56" fmla="*/ f42 1 2110482"/>
                  <a:gd name="f57" fmla="*/ f43 1 61839"/>
                  <a:gd name="f58" fmla="*/ f44 1 2110482"/>
                  <a:gd name="f59" fmla="*/ f45 1 61839"/>
                  <a:gd name="f60" fmla="*/ f46 1 2110482"/>
                  <a:gd name="f61" fmla="*/ f47 1 2110482"/>
                  <a:gd name="f62" fmla="*/ f48 1 2110482"/>
                  <a:gd name="f63" fmla="*/ f49 1 2110482"/>
                  <a:gd name="f64" fmla="*/ f50 1 61839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110482" h="61839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1" y="f17"/>
                      <a:pt x="f13" y="f17"/>
                    </a:cubicBezTo>
                    <a:cubicBezTo>
                      <a:pt x="f13" y="f17"/>
                      <a:pt x="f18" y="f17"/>
                      <a:pt x="f19" y="f15"/>
                    </a:cubicBezTo>
                    <a:lnTo>
                      <a:pt x="f20" y="f14"/>
                    </a:lnTo>
                    <a:cubicBezTo>
                      <a:pt x="f20" y="f13"/>
                      <a:pt x="f21" y="f11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EFECE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00" name="รูปแบบอิสระ: รูปร่าง 232">
                <a:extLst>
                  <a:ext uri="{FF2B5EF4-FFF2-40B4-BE49-F238E27FC236}">
                    <a16:creationId xmlns:a16="http://schemas.microsoft.com/office/drawing/2014/main" id="{A054FEA1-6888-40D3-8BBA-C22F99C57247}"/>
                  </a:ext>
                </a:extLst>
              </p:cNvPr>
              <p:cNvSpPr/>
              <p:nvPr/>
            </p:nvSpPr>
            <p:spPr>
              <a:xfrm>
                <a:off x="3810542" y="4518260"/>
                <a:ext cx="1698936" cy="4778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12068"/>
                  <a:gd name="f7" fmla="val 61839"/>
                  <a:gd name="f8" fmla="val 25370"/>
                  <a:gd name="f9" fmla="val 3171"/>
                  <a:gd name="f10" fmla="val 19028"/>
                  <a:gd name="f11" fmla="val 4757"/>
                  <a:gd name="f12" fmla="val 11099"/>
                  <a:gd name="f13" fmla="val 9514"/>
                  <a:gd name="f14" fmla="val 15856"/>
                  <a:gd name="f15" fmla="val 53912"/>
                  <a:gd name="f16" fmla="val 58669"/>
                  <a:gd name="f17" fmla="val 61840"/>
                  <a:gd name="f18" fmla="val 2104140"/>
                  <a:gd name="f19" fmla="val 2100969"/>
                  <a:gd name="f20" fmla="val 2091455"/>
                  <a:gd name="f21" fmla="val 2086698"/>
                  <a:gd name="f22" fmla="val 2067671"/>
                  <a:gd name="f23" fmla="val 42812"/>
                  <a:gd name="f24" fmla="+- 0 0 -90"/>
                  <a:gd name="f25" fmla="*/ f3 1 2112068"/>
                  <a:gd name="f26" fmla="*/ f4 1 61839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112068"/>
                  <a:gd name="f35" fmla="*/ f31 1 61839"/>
                  <a:gd name="f36" fmla="*/ 25370 f32 1"/>
                  <a:gd name="f37" fmla="*/ 3171 f31 1"/>
                  <a:gd name="f38" fmla="*/ 11099 f32 1"/>
                  <a:gd name="f39" fmla="*/ 15856 f31 1"/>
                  <a:gd name="f40" fmla="*/ 0 f32 1"/>
                  <a:gd name="f41" fmla="*/ 53912 f31 1"/>
                  <a:gd name="f42" fmla="*/ 9514 f32 1"/>
                  <a:gd name="f43" fmla="*/ 61840 f31 1"/>
                  <a:gd name="f44" fmla="*/ 2112068 f32 1"/>
                  <a:gd name="f45" fmla="*/ 2100969 f32 1"/>
                  <a:gd name="f46" fmla="*/ 2086698 f32 1"/>
                  <a:gd name="f47" fmla="*/ 2067671 f32 1"/>
                  <a:gd name="f48" fmla="*/ 0 f31 1"/>
                  <a:gd name="f49" fmla="+- f33 0 f1"/>
                  <a:gd name="f50" fmla="*/ f36 1 2112068"/>
                  <a:gd name="f51" fmla="*/ f37 1 61839"/>
                  <a:gd name="f52" fmla="*/ f38 1 2112068"/>
                  <a:gd name="f53" fmla="*/ f39 1 61839"/>
                  <a:gd name="f54" fmla="*/ f40 1 2112068"/>
                  <a:gd name="f55" fmla="*/ f41 1 61839"/>
                  <a:gd name="f56" fmla="*/ f42 1 2112068"/>
                  <a:gd name="f57" fmla="*/ f43 1 61839"/>
                  <a:gd name="f58" fmla="*/ f44 1 2112068"/>
                  <a:gd name="f59" fmla="*/ f45 1 2112068"/>
                  <a:gd name="f60" fmla="*/ f46 1 2112068"/>
                  <a:gd name="f61" fmla="*/ f47 1 2112068"/>
                  <a:gd name="f62" fmla="*/ f48 1 61839"/>
                  <a:gd name="f63" fmla="*/ f27 1 f34"/>
                  <a:gd name="f64" fmla="*/ f28 1 f34"/>
                  <a:gd name="f65" fmla="*/ f27 1 f35"/>
                  <a:gd name="f66" fmla="*/ f29 1 f35"/>
                  <a:gd name="f67" fmla="*/ f50 1 f34"/>
                  <a:gd name="f68" fmla="*/ f51 1 f35"/>
                  <a:gd name="f69" fmla="*/ f52 1 f34"/>
                  <a:gd name="f70" fmla="*/ f53 1 f35"/>
                  <a:gd name="f71" fmla="*/ f54 1 f34"/>
                  <a:gd name="f72" fmla="*/ f55 1 f35"/>
                  <a:gd name="f73" fmla="*/ f56 1 f34"/>
                  <a:gd name="f74" fmla="*/ f57 1 f35"/>
                  <a:gd name="f75" fmla="*/ f58 1 f34"/>
                  <a:gd name="f76" fmla="*/ f59 1 f34"/>
                  <a:gd name="f77" fmla="*/ f60 1 f34"/>
                  <a:gd name="f78" fmla="*/ f61 1 f34"/>
                  <a:gd name="f79" fmla="*/ f62 1 f35"/>
                  <a:gd name="f80" fmla="*/ f63 f25 1"/>
                  <a:gd name="f81" fmla="*/ f64 f25 1"/>
                  <a:gd name="f82" fmla="*/ f66 f26 1"/>
                  <a:gd name="f83" fmla="*/ f65 f26 1"/>
                  <a:gd name="f84" fmla="*/ f67 f25 1"/>
                  <a:gd name="f85" fmla="*/ f68 f26 1"/>
                  <a:gd name="f86" fmla="*/ f69 f25 1"/>
                  <a:gd name="f87" fmla="*/ f70 f26 1"/>
                  <a:gd name="f88" fmla="*/ f71 f25 1"/>
                  <a:gd name="f89" fmla="*/ f72 f26 1"/>
                  <a:gd name="f90" fmla="*/ f73 f25 1"/>
                  <a:gd name="f91" fmla="*/ f74 f26 1"/>
                  <a:gd name="f92" fmla="*/ f75 f25 1"/>
                  <a:gd name="f93" fmla="*/ f76 f25 1"/>
                  <a:gd name="f94" fmla="*/ f77 f25 1"/>
                  <a:gd name="f95" fmla="*/ f78 f25 1"/>
                  <a:gd name="f96" fmla="*/ f79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91"/>
                  </a:cxn>
                  <a:cxn ang="f49">
                    <a:pos x="f92" y="f89"/>
                  </a:cxn>
                  <a:cxn ang="f49">
                    <a:pos x="f93" y="f87"/>
                  </a:cxn>
                  <a:cxn ang="f49">
                    <a:pos x="f94" y="f85"/>
                  </a:cxn>
                  <a:cxn ang="f49">
                    <a:pos x="f95" y="f96"/>
                  </a:cxn>
                  <a:cxn ang="f49">
                    <a:pos x="f84" y="f85"/>
                  </a:cxn>
                </a:cxnLst>
                <a:rect l="f80" t="f83" r="f81" b="f82"/>
                <a:pathLst>
                  <a:path w="2112068" h="61839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1" y="f17"/>
                      <a:pt x="f13" y="f17"/>
                    </a:cubicBezTo>
                    <a:cubicBezTo>
                      <a:pt x="f13" y="f17"/>
                      <a:pt x="f18" y="f17"/>
                      <a:pt x="f6" y="f15"/>
                    </a:cubicBezTo>
                    <a:lnTo>
                      <a:pt x="f19" y="f14"/>
                    </a:lnTo>
                    <a:cubicBezTo>
                      <a:pt x="f19" y="f13"/>
                      <a:pt x="f20" y="f11"/>
                      <a:pt x="f21" y="f9"/>
                    </a:cubicBezTo>
                    <a:lnTo>
                      <a:pt x="f22" y="f5"/>
                    </a:lnTo>
                    <a:cubicBezTo>
                      <a:pt x="f22" y="f5"/>
                      <a:pt x="f23" y="f5"/>
                      <a:pt x="f8" y="f9"/>
                    </a:cubicBezTo>
                    <a:close/>
                  </a:path>
                </a:pathLst>
              </a:custGeom>
              <a:solidFill>
                <a:srgbClr val="F0EDE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01" name="รูปแบบอิสระ: รูปร่าง 233">
                <a:extLst>
                  <a:ext uri="{FF2B5EF4-FFF2-40B4-BE49-F238E27FC236}">
                    <a16:creationId xmlns:a16="http://schemas.microsoft.com/office/drawing/2014/main" id="{B3C315C2-3D51-4893-82C5-A3240773A89B}"/>
                  </a:ext>
                </a:extLst>
              </p:cNvPr>
              <p:cNvSpPr/>
              <p:nvPr/>
            </p:nvSpPr>
            <p:spPr>
              <a:xfrm>
                <a:off x="3809262" y="4519486"/>
                <a:ext cx="1701488" cy="5023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15239"/>
                  <a:gd name="f7" fmla="val 65011"/>
                  <a:gd name="f8" fmla="val 23785"/>
                  <a:gd name="f9" fmla="val 3171"/>
                  <a:gd name="f10" fmla="val 17442"/>
                  <a:gd name="f11" fmla="val 4757"/>
                  <a:gd name="f12" fmla="val 9514"/>
                  <a:gd name="f13" fmla="val 15856"/>
                  <a:gd name="f14" fmla="val 55497"/>
                  <a:gd name="f15" fmla="val 60254"/>
                  <a:gd name="f16" fmla="val 2105726"/>
                  <a:gd name="f17" fmla="val 2115240"/>
                  <a:gd name="f18" fmla="val 2097798"/>
                  <a:gd name="f19" fmla="val 2091455"/>
                  <a:gd name="f20" fmla="val 2072427"/>
                  <a:gd name="f21" fmla="val 2074013"/>
                  <a:gd name="f22" fmla="val 41227"/>
                  <a:gd name="f23" fmla="+- 0 0 -90"/>
                  <a:gd name="f24" fmla="*/ f3 1 2115239"/>
                  <a:gd name="f25" fmla="*/ f4 1 65011"/>
                  <a:gd name="f26" fmla="val f5"/>
                  <a:gd name="f27" fmla="val f6"/>
                  <a:gd name="f28" fmla="val f7"/>
                  <a:gd name="f29" fmla="*/ f23 f0 1"/>
                  <a:gd name="f30" fmla="+- f28 0 f26"/>
                  <a:gd name="f31" fmla="+- f27 0 f26"/>
                  <a:gd name="f32" fmla="*/ f29 1 f2"/>
                  <a:gd name="f33" fmla="*/ f31 1 2115239"/>
                  <a:gd name="f34" fmla="*/ f30 1 65011"/>
                  <a:gd name="f35" fmla="*/ 23785 f31 1"/>
                  <a:gd name="f36" fmla="*/ 3171 f30 1"/>
                  <a:gd name="f37" fmla="*/ 9514 f31 1"/>
                  <a:gd name="f38" fmla="*/ 15856 f30 1"/>
                  <a:gd name="f39" fmla="*/ 0 f31 1"/>
                  <a:gd name="f40" fmla="*/ 55497 f30 1"/>
                  <a:gd name="f41" fmla="*/ 65011 f30 1"/>
                  <a:gd name="f42" fmla="*/ 2115240 f31 1"/>
                  <a:gd name="f43" fmla="*/ 2105726 f31 1"/>
                  <a:gd name="f44" fmla="*/ 2091455 f31 1"/>
                  <a:gd name="f45" fmla="*/ 2072427 f31 1"/>
                  <a:gd name="f46" fmla="*/ 0 f30 1"/>
                  <a:gd name="f47" fmla="+- f32 0 f1"/>
                  <a:gd name="f48" fmla="*/ f35 1 2115239"/>
                  <a:gd name="f49" fmla="*/ f36 1 65011"/>
                  <a:gd name="f50" fmla="*/ f37 1 2115239"/>
                  <a:gd name="f51" fmla="*/ f38 1 65011"/>
                  <a:gd name="f52" fmla="*/ f39 1 2115239"/>
                  <a:gd name="f53" fmla="*/ f40 1 65011"/>
                  <a:gd name="f54" fmla="*/ f41 1 65011"/>
                  <a:gd name="f55" fmla="*/ f42 1 2115239"/>
                  <a:gd name="f56" fmla="*/ f43 1 2115239"/>
                  <a:gd name="f57" fmla="*/ f44 1 2115239"/>
                  <a:gd name="f58" fmla="*/ f45 1 2115239"/>
                  <a:gd name="f59" fmla="*/ f46 1 65011"/>
                  <a:gd name="f60" fmla="*/ f26 1 f33"/>
                  <a:gd name="f61" fmla="*/ f27 1 f33"/>
                  <a:gd name="f62" fmla="*/ f26 1 f34"/>
                  <a:gd name="f63" fmla="*/ f28 1 f34"/>
                  <a:gd name="f64" fmla="*/ f48 1 f33"/>
                  <a:gd name="f65" fmla="*/ f49 1 f34"/>
                  <a:gd name="f66" fmla="*/ f50 1 f33"/>
                  <a:gd name="f67" fmla="*/ f51 1 f34"/>
                  <a:gd name="f68" fmla="*/ f52 1 f33"/>
                  <a:gd name="f69" fmla="*/ f53 1 f34"/>
                  <a:gd name="f70" fmla="*/ f54 1 f34"/>
                  <a:gd name="f71" fmla="*/ f55 1 f33"/>
                  <a:gd name="f72" fmla="*/ f56 1 f33"/>
                  <a:gd name="f73" fmla="*/ f57 1 f33"/>
                  <a:gd name="f74" fmla="*/ f58 1 f33"/>
                  <a:gd name="f75" fmla="*/ f59 1 f34"/>
                  <a:gd name="f76" fmla="*/ f60 f24 1"/>
                  <a:gd name="f77" fmla="*/ f61 f24 1"/>
                  <a:gd name="f78" fmla="*/ f63 f25 1"/>
                  <a:gd name="f79" fmla="*/ f62 f25 1"/>
                  <a:gd name="f80" fmla="*/ f64 f24 1"/>
                  <a:gd name="f81" fmla="*/ f65 f25 1"/>
                  <a:gd name="f82" fmla="*/ f66 f24 1"/>
                  <a:gd name="f83" fmla="*/ f67 f25 1"/>
                  <a:gd name="f84" fmla="*/ f68 f24 1"/>
                  <a:gd name="f85" fmla="*/ f69 f25 1"/>
                  <a:gd name="f86" fmla="*/ f70 f25 1"/>
                  <a:gd name="f87" fmla="*/ f71 f24 1"/>
                  <a:gd name="f88" fmla="*/ f72 f24 1"/>
                  <a:gd name="f89" fmla="*/ f73 f24 1"/>
                  <a:gd name="f90" fmla="*/ f74 f24 1"/>
                  <a:gd name="f91" fmla="*/ f75 f2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7">
                    <a:pos x="f80" y="f81"/>
                  </a:cxn>
                  <a:cxn ang="f47">
                    <a:pos x="f82" y="f83"/>
                  </a:cxn>
                  <a:cxn ang="f47">
                    <a:pos x="f84" y="f85"/>
                  </a:cxn>
                  <a:cxn ang="f47">
                    <a:pos x="f82" y="f86"/>
                  </a:cxn>
                  <a:cxn ang="f47">
                    <a:pos x="f87" y="f85"/>
                  </a:cxn>
                  <a:cxn ang="f47">
                    <a:pos x="f88" y="f83"/>
                  </a:cxn>
                  <a:cxn ang="f47">
                    <a:pos x="f89" y="f81"/>
                  </a:cxn>
                  <a:cxn ang="f47">
                    <a:pos x="f90" y="f91"/>
                  </a:cxn>
                  <a:cxn ang="f47">
                    <a:pos x="f80" y="f81"/>
                  </a:cxn>
                </a:cxnLst>
                <a:rect l="f76" t="f79" r="f77" b="f78"/>
                <a:pathLst>
                  <a:path w="2115239" h="65011">
                    <a:moveTo>
                      <a:pt x="f8" y="f9"/>
                    </a:moveTo>
                    <a:cubicBezTo>
                      <a:pt x="f10" y="f11"/>
                      <a:pt x="f12" y="f12"/>
                      <a:pt x="f12" y="f13"/>
                    </a:cubicBezTo>
                    <a:lnTo>
                      <a:pt x="f5" y="f14"/>
                    </a:lnTo>
                    <a:cubicBezTo>
                      <a:pt x="f5" y="f15"/>
                      <a:pt x="f11" y="f7"/>
                      <a:pt x="f12" y="f7"/>
                    </a:cubicBezTo>
                    <a:cubicBezTo>
                      <a:pt x="f12" y="f7"/>
                      <a:pt x="f16" y="f7"/>
                      <a:pt x="f17" y="f14"/>
                    </a:cubicBezTo>
                    <a:lnTo>
                      <a:pt x="f16" y="f13"/>
                    </a:lnTo>
                    <a:cubicBezTo>
                      <a:pt x="f16" y="f12"/>
                      <a:pt x="f18" y="f11"/>
                      <a:pt x="f19" y="f9"/>
                    </a:cubicBezTo>
                    <a:lnTo>
                      <a:pt x="f20" y="f5"/>
                    </a:lnTo>
                    <a:cubicBezTo>
                      <a:pt x="f21" y="f5"/>
                      <a:pt x="f22" y="f5"/>
                      <a:pt x="f8" y="f9"/>
                    </a:cubicBezTo>
                    <a:close/>
                  </a:path>
                </a:pathLst>
              </a:custGeom>
              <a:solidFill>
                <a:srgbClr val="F1EEE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02" name="รูปแบบอิสระ: รูปร่าง 234">
                <a:extLst>
                  <a:ext uri="{FF2B5EF4-FFF2-40B4-BE49-F238E27FC236}">
                    <a16:creationId xmlns:a16="http://schemas.microsoft.com/office/drawing/2014/main" id="{9CCB071D-0105-432F-AE48-82ED7FBB4885}"/>
                  </a:ext>
                </a:extLst>
              </p:cNvPr>
              <p:cNvSpPr/>
              <p:nvPr/>
            </p:nvSpPr>
            <p:spPr>
              <a:xfrm>
                <a:off x="3806711" y="4519486"/>
                <a:ext cx="1702759" cy="5023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16825"/>
                  <a:gd name="f7" fmla="val 65011"/>
                  <a:gd name="f8" fmla="val 22199"/>
                  <a:gd name="f9" fmla="val 3171"/>
                  <a:gd name="f10" fmla="val 15856"/>
                  <a:gd name="f11" fmla="val 4757"/>
                  <a:gd name="f12" fmla="val 7928"/>
                  <a:gd name="f13" fmla="val 9514"/>
                  <a:gd name="f14" fmla="val 55497"/>
                  <a:gd name="f15" fmla="val 60254"/>
                  <a:gd name="f16" fmla="val 2108897"/>
                  <a:gd name="f17" fmla="val 2100969"/>
                  <a:gd name="f18" fmla="val 2094627"/>
                  <a:gd name="f19" fmla="val 2075599"/>
                  <a:gd name="f20" fmla="val 2080356"/>
                  <a:gd name="f21" fmla="val 39641"/>
                  <a:gd name="f22" fmla="+- 0 0 -90"/>
                  <a:gd name="f23" fmla="*/ f3 1 2116825"/>
                  <a:gd name="f24" fmla="*/ f4 1 65011"/>
                  <a:gd name="f25" fmla="val f5"/>
                  <a:gd name="f26" fmla="val f6"/>
                  <a:gd name="f27" fmla="val f7"/>
                  <a:gd name="f28" fmla="*/ f22 f0 1"/>
                  <a:gd name="f29" fmla="+- f27 0 f25"/>
                  <a:gd name="f30" fmla="+- f26 0 f25"/>
                  <a:gd name="f31" fmla="*/ f28 1 f2"/>
                  <a:gd name="f32" fmla="*/ f30 1 2116825"/>
                  <a:gd name="f33" fmla="*/ f29 1 65011"/>
                  <a:gd name="f34" fmla="*/ 22199 f30 1"/>
                  <a:gd name="f35" fmla="*/ 3171 f29 1"/>
                  <a:gd name="f36" fmla="*/ 7928 f30 1"/>
                  <a:gd name="f37" fmla="*/ 15856 f29 1"/>
                  <a:gd name="f38" fmla="*/ 0 f30 1"/>
                  <a:gd name="f39" fmla="*/ 55497 f29 1"/>
                  <a:gd name="f40" fmla="*/ 9514 f30 1"/>
                  <a:gd name="f41" fmla="*/ 65011 f29 1"/>
                  <a:gd name="f42" fmla="*/ 2116825 f30 1"/>
                  <a:gd name="f43" fmla="*/ 2108897 f30 1"/>
                  <a:gd name="f44" fmla="*/ 2094627 f30 1"/>
                  <a:gd name="f45" fmla="*/ 2075599 f30 1"/>
                  <a:gd name="f46" fmla="*/ 0 f29 1"/>
                  <a:gd name="f47" fmla="+- f31 0 f1"/>
                  <a:gd name="f48" fmla="*/ f34 1 2116825"/>
                  <a:gd name="f49" fmla="*/ f35 1 65011"/>
                  <a:gd name="f50" fmla="*/ f36 1 2116825"/>
                  <a:gd name="f51" fmla="*/ f37 1 65011"/>
                  <a:gd name="f52" fmla="*/ f38 1 2116825"/>
                  <a:gd name="f53" fmla="*/ f39 1 65011"/>
                  <a:gd name="f54" fmla="*/ f40 1 2116825"/>
                  <a:gd name="f55" fmla="*/ f41 1 65011"/>
                  <a:gd name="f56" fmla="*/ f42 1 2116825"/>
                  <a:gd name="f57" fmla="*/ f43 1 2116825"/>
                  <a:gd name="f58" fmla="*/ f44 1 2116825"/>
                  <a:gd name="f59" fmla="*/ f45 1 2116825"/>
                  <a:gd name="f60" fmla="*/ f46 1 65011"/>
                  <a:gd name="f61" fmla="*/ f25 1 f32"/>
                  <a:gd name="f62" fmla="*/ f26 1 f32"/>
                  <a:gd name="f63" fmla="*/ f25 1 f33"/>
                  <a:gd name="f64" fmla="*/ f27 1 f33"/>
                  <a:gd name="f65" fmla="*/ f48 1 f32"/>
                  <a:gd name="f66" fmla="*/ f49 1 f33"/>
                  <a:gd name="f67" fmla="*/ f50 1 f32"/>
                  <a:gd name="f68" fmla="*/ f51 1 f33"/>
                  <a:gd name="f69" fmla="*/ f52 1 f32"/>
                  <a:gd name="f70" fmla="*/ f53 1 f33"/>
                  <a:gd name="f71" fmla="*/ f54 1 f32"/>
                  <a:gd name="f72" fmla="*/ f55 1 f33"/>
                  <a:gd name="f73" fmla="*/ f56 1 f32"/>
                  <a:gd name="f74" fmla="*/ f57 1 f32"/>
                  <a:gd name="f75" fmla="*/ f58 1 f32"/>
                  <a:gd name="f76" fmla="*/ f59 1 f32"/>
                  <a:gd name="f77" fmla="*/ f60 1 f33"/>
                  <a:gd name="f78" fmla="*/ f61 f23 1"/>
                  <a:gd name="f79" fmla="*/ f62 f23 1"/>
                  <a:gd name="f80" fmla="*/ f64 f24 1"/>
                  <a:gd name="f81" fmla="*/ f63 f24 1"/>
                  <a:gd name="f82" fmla="*/ f65 f23 1"/>
                  <a:gd name="f83" fmla="*/ f66 f24 1"/>
                  <a:gd name="f84" fmla="*/ f67 f23 1"/>
                  <a:gd name="f85" fmla="*/ f68 f24 1"/>
                  <a:gd name="f86" fmla="*/ f69 f23 1"/>
                  <a:gd name="f87" fmla="*/ f70 f24 1"/>
                  <a:gd name="f88" fmla="*/ f71 f23 1"/>
                  <a:gd name="f89" fmla="*/ f72 f24 1"/>
                  <a:gd name="f90" fmla="*/ f73 f23 1"/>
                  <a:gd name="f91" fmla="*/ f74 f23 1"/>
                  <a:gd name="f92" fmla="*/ f75 f23 1"/>
                  <a:gd name="f93" fmla="*/ f76 f23 1"/>
                  <a:gd name="f94" fmla="*/ f77 f2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7">
                    <a:pos x="f82" y="f83"/>
                  </a:cxn>
                  <a:cxn ang="f47">
                    <a:pos x="f84" y="f85"/>
                  </a:cxn>
                  <a:cxn ang="f47">
                    <a:pos x="f86" y="f87"/>
                  </a:cxn>
                  <a:cxn ang="f47">
                    <a:pos x="f88" y="f89"/>
                  </a:cxn>
                  <a:cxn ang="f47">
                    <a:pos x="f90" y="f87"/>
                  </a:cxn>
                  <a:cxn ang="f47">
                    <a:pos x="f91" y="f85"/>
                  </a:cxn>
                  <a:cxn ang="f47">
                    <a:pos x="f92" y="f83"/>
                  </a:cxn>
                  <a:cxn ang="f47">
                    <a:pos x="f93" y="f94"/>
                  </a:cxn>
                  <a:cxn ang="f47">
                    <a:pos x="f82" y="f83"/>
                  </a:cxn>
                </a:cxnLst>
                <a:rect l="f78" t="f81" r="f79" b="f80"/>
                <a:pathLst>
                  <a:path w="2116825" h="65011">
                    <a:moveTo>
                      <a:pt x="f8" y="f9"/>
                    </a:moveTo>
                    <a:cubicBezTo>
                      <a:pt x="f10" y="f11"/>
                      <a:pt x="f12" y="f13"/>
                      <a:pt x="f12" y="f10"/>
                    </a:cubicBezTo>
                    <a:lnTo>
                      <a:pt x="f5" y="f14"/>
                    </a:lnTo>
                    <a:cubicBezTo>
                      <a:pt x="f5" y="f15"/>
                      <a:pt x="f11" y="f7"/>
                      <a:pt x="f13" y="f7"/>
                    </a:cubicBezTo>
                    <a:cubicBezTo>
                      <a:pt x="f13" y="f7"/>
                      <a:pt x="f16" y="f7"/>
                      <a:pt x="f6" y="f14"/>
                    </a:cubicBezTo>
                    <a:lnTo>
                      <a:pt x="f16" y="f10"/>
                    </a:lnTo>
                    <a:cubicBezTo>
                      <a:pt x="f16" y="f13"/>
                      <a:pt x="f17" y="f11"/>
                      <a:pt x="f18" y="f9"/>
                    </a:cubicBezTo>
                    <a:lnTo>
                      <a:pt x="f19" y="f5"/>
                    </a:lnTo>
                    <a:cubicBezTo>
                      <a:pt x="f20" y="f5"/>
                      <a:pt x="f21" y="f5"/>
                      <a:pt x="f8" y="f9"/>
                    </a:cubicBezTo>
                    <a:close/>
                  </a:path>
                </a:pathLst>
              </a:custGeom>
              <a:solidFill>
                <a:srgbClr val="F2EFE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03" name="รูปแบบอิสระ: รูปร่าง 235">
                <a:extLst>
                  <a:ext uri="{FF2B5EF4-FFF2-40B4-BE49-F238E27FC236}">
                    <a16:creationId xmlns:a16="http://schemas.microsoft.com/office/drawing/2014/main" id="{4AEE6A57-4FF9-4FAA-8C41-BD9A9755FD53}"/>
                  </a:ext>
                </a:extLst>
              </p:cNvPr>
              <p:cNvSpPr/>
              <p:nvPr/>
            </p:nvSpPr>
            <p:spPr>
              <a:xfrm>
                <a:off x="3806711" y="4519486"/>
                <a:ext cx="1705310" cy="5023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19996"/>
                  <a:gd name="f7" fmla="val 65011"/>
                  <a:gd name="f8" fmla="val 19028"/>
                  <a:gd name="f9" fmla="val 3171"/>
                  <a:gd name="f10" fmla="val 12685"/>
                  <a:gd name="f11" fmla="val 4757"/>
                  <a:gd name="f12" fmla="val 6343"/>
                  <a:gd name="f13" fmla="val 9514"/>
                  <a:gd name="f14" fmla="val 15856"/>
                  <a:gd name="f15" fmla="val 55497"/>
                  <a:gd name="f16" fmla="val 60254"/>
                  <a:gd name="f17" fmla="val 2110483"/>
                  <a:gd name="f18" fmla="val 2119997"/>
                  <a:gd name="f19" fmla="val 2113654"/>
                  <a:gd name="f20" fmla="val 2107311"/>
                  <a:gd name="f21" fmla="val 2100969"/>
                  <a:gd name="f22" fmla="val 2081941"/>
                  <a:gd name="f23" fmla="val 2083527"/>
                  <a:gd name="f24" fmla="val 36470"/>
                  <a:gd name="f25" fmla="+- 0 0 -90"/>
                  <a:gd name="f26" fmla="*/ f3 1 2119996"/>
                  <a:gd name="f27" fmla="*/ f4 1 65011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119996"/>
                  <a:gd name="f36" fmla="*/ f32 1 65011"/>
                  <a:gd name="f37" fmla="*/ 19028 f33 1"/>
                  <a:gd name="f38" fmla="*/ 3171 f32 1"/>
                  <a:gd name="f39" fmla="*/ 6343 f33 1"/>
                  <a:gd name="f40" fmla="*/ 15856 f32 1"/>
                  <a:gd name="f41" fmla="*/ 0 f33 1"/>
                  <a:gd name="f42" fmla="*/ 55497 f32 1"/>
                  <a:gd name="f43" fmla="*/ 9514 f33 1"/>
                  <a:gd name="f44" fmla="*/ 65011 f32 1"/>
                  <a:gd name="f45" fmla="*/ 2119997 f33 1"/>
                  <a:gd name="f46" fmla="*/ 2113654 f33 1"/>
                  <a:gd name="f47" fmla="*/ 2100969 f33 1"/>
                  <a:gd name="f48" fmla="*/ 2081941 f33 1"/>
                  <a:gd name="f49" fmla="*/ 0 f32 1"/>
                  <a:gd name="f50" fmla="+- f34 0 f1"/>
                  <a:gd name="f51" fmla="*/ f37 1 2119996"/>
                  <a:gd name="f52" fmla="*/ f38 1 65011"/>
                  <a:gd name="f53" fmla="*/ f39 1 2119996"/>
                  <a:gd name="f54" fmla="*/ f40 1 65011"/>
                  <a:gd name="f55" fmla="*/ f41 1 2119996"/>
                  <a:gd name="f56" fmla="*/ f42 1 65011"/>
                  <a:gd name="f57" fmla="*/ f43 1 2119996"/>
                  <a:gd name="f58" fmla="*/ f44 1 65011"/>
                  <a:gd name="f59" fmla="*/ f45 1 2119996"/>
                  <a:gd name="f60" fmla="*/ f46 1 2119996"/>
                  <a:gd name="f61" fmla="*/ f47 1 2119996"/>
                  <a:gd name="f62" fmla="*/ f48 1 2119996"/>
                  <a:gd name="f63" fmla="*/ f49 1 65011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119996" h="65011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1" y="f7"/>
                      <a:pt x="f13" y="f7"/>
                    </a:cubicBezTo>
                    <a:cubicBezTo>
                      <a:pt x="f13" y="f7"/>
                      <a:pt x="f17" y="f7"/>
                      <a:pt x="f18" y="f15"/>
                    </a:cubicBezTo>
                    <a:lnTo>
                      <a:pt x="f19" y="f14"/>
                    </a:lnTo>
                    <a:cubicBezTo>
                      <a:pt x="f19" y="f13"/>
                      <a:pt x="f20" y="f11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F3F0F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04" name="รูปแบบอิสระ: รูปร่าง 236">
                <a:extLst>
                  <a:ext uri="{FF2B5EF4-FFF2-40B4-BE49-F238E27FC236}">
                    <a16:creationId xmlns:a16="http://schemas.microsoft.com/office/drawing/2014/main" id="{C54C3D64-5931-44F1-982F-F5E69444D4B0}"/>
                  </a:ext>
                </a:extLst>
              </p:cNvPr>
              <p:cNvSpPr/>
              <p:nvPr/>
            </p:nvSpPr>
            <p:spPr>
              <a:xfrm>
                <a:off x="3806711" y="4520711"/>
                <a:ext cx="1706590" cy="5023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21582"/>
                  <a:gd name="f7" fmla="val 65011"/>
                  <a:gd name="f8" fmla="val 15856"/>
                  <a:gd name="f9" fmla="val 3171"/>
                  <a:gd name="f10" fmla="val 9514"/>
                  <a:gd name="f11" fmla="val 4757"/>
                  <a:gd name="f12" fmla="val 55497"/>
                  <a:gd name="f13" fmla="val 60254"/>
                  <a:gd name="f14" fmla="val 2112068"/>
                  <a:gd name="f15" fmla="val 2118411"/>
                  <a:gd name="f16" fmla="val 2105726"/>
                  <a:gd name="f17" fmla="val 2086698"/>
                  <a:gd name="f18" fmla="val 33298"/>
                  <a:gd name="f19" fmla="+- 0 0 -90"/>
                  <a:gd name="f20" fmla="*/ f3 1 2121582"/>
                  <a:gd name="f21" fmla="*/ f4 1 65011"/>
                  <a:gd name="f22" fmla="val f5"/>
                  <a:gd name="f23" fmla="val f6"/>
                  <a:gd name="f24" fmla="val f7"/>
                  <a:gd name="f25" fmla="*/ f19 f0 1"/>
                  <a:gd name="f26" fmla="+- f24 0 f22"/>
                  <a:gd name="f27" fmla="+- f23 0 f22"/>
                  <a:gd name="f28" fmla="*/ f25 1 f2"/>
                  <a:gd name="f29" fmla="*/ f27 1 2121582"/>
                  <a:gd name="f30" fmla="*/ f26 1 65011"/>
                  <a:gd name="f31" fmla="*/ 15856 f27 1"/>
                  <a:gd name="f32" fmla="*/ 3171 f26 1"/>
                  <a:gd name="f33" fmla="*/ 3171 f27 1"/>
                  <a:gd name="f34" fmla="*/ 15856 f26 1"/>
                  <a:gd name="f35" fmla="*/ 0 f27 1"/>
                  <a:gd name="f36" fmla="*/ 55497 f26 1"/>
                  <a:gd name="f37" fmla="*/ 9514 f27 1"/>
                  <a:gd name="f38" fmla="*/ 65011 f26 1"/>
                  <a:gd name="f39" fmla="*/ 2121582 f27 1"/>
                  <a:gd name="f40" fmla="*/ 2118411 f27 1"/>
                  <a:gd name="f41" fmla="*/ 2105726 f27 1"/>
                  <a:gd name="f42" fmla="*/ 2086698 f27 1"/>
                  <a:gd name="f43" fmla="*/ 0 f26 1"/>
                  <a:gd name="f44" fmla="+- f28 0 f1"/>
                  <a:gd name="f45" fmla="*/ f31 1 2121582"/>
                  <a:gd name="f46" fmla="*/ f32 1 65011"/>
                  <a:gd name="f47" fmla="*/ f33 1 2121582"/>
                  <a:gd name="f48" fmla="*/ f34 1 65011"/>
                  <a:gd name="f49" fmla="*/ f35 1 2121582"/>
                  <a:gd name="f50" fmla="*/ f36 1 65011"/>
                  <a:gd name="f51" fmla="*/ f37 1 2121582"/>
                  <a:gd name="f52" fmla="*/ f38 1 65011"/>
                  <a:gd name="f53" fmla="*/ f39 1 2121582"/>
                  <a:gd name="f54" fmla="*/ f40 1 2121582"/>
                  <a:gd name="f55" fmla="*/ f41 1 2121582"/>
                  <a:gd name="f56" fmla="*/ f42 1 2121582"/>
                  <a:gd name="f57" fmla="*/ f43 1 65011"/>
                  <a:gd name="f58" fmla="*/ f22 1 f29"/>
                  <a:gd name="f59" fmla="*/ f23 1 f29"/>
                  <a:gd name="f60" fmla="*/ f22 1 f30"/>
                  <a:gd name="f61" fmla="*/ f24 1 f30"/>
                  <a:gd name="f62" fmla="*/ f45 1 f29"/>
                  <a:gd name="f63" fmla="*/ f46 1 f30"/>
                  <a:gd name="f64" fmla="*/ f47 1 f29"/>
                  <a:gd name="f65" fmla="*/ f48 1 f30"/>
                  <a:gd name="f66" fmla="*/ f49 1 f29"/>
                  <a:gd name="f67" fmla="*/ f50 1 f30"/>
                  <a:gd name="f68" fmla="*/ f51 1 f29"/>
                  <a:gd name="f69" fmla="*/ f52 1 f30"/>
                  <a:gd name="f70" fmla="*/ f53 1 f29"/>
                  <a:gd name="f71" fmla="*/ f54 1 f29"/>
                  <a:gd name="f72" fmla="*/ f55 1 f29"/>
                  <a:gd name="f73" fmla="*/ f56 1 f29"/>
                  <a:gd name="f74" fmla="*/ f57 1 f30"/>
                  <a:gd name="f75" fmla="*/ f58 f20 1"/>
                  <a:gd name="f76" fmla="*/ f59 f20 1"/>
                  <a:gd name="f77" fmla="*/ f61 f21 1"/>
                  <a:gd name="f78" fmla="*/ f60 f21 1"/>
                  <a:gd name="f79" fmla="*/ f62 f20 1"/>
                  <a:gd name="f80" fmla="*/ f63 f21 1"/>
                  <a:gd name="f81" fmla="*/ f64 f20 1"/>
                  <a:gd name="f82" fmla="*/ f65 f21 1"/>
                  <a:gd name="f83" fmla="*/ f66 f20 1"/>
                  <a:gd name="f84" fmla="*/ f67 f21 1"/>
                  <a:gd name="f85" fmla="*/ f68 f20 1"/>
                  <a:gd name="f86" fmla="*/ f69 f21 1"/>
                  <a:gd name="f87" fmla="*/ f70 f20 1"/>
                  <a:gd name="f88" fmla="*/ f71 f20 1"/>
                  <a:gd name="f89" fmla="*/ f72 f20 1"/>
                  <a:gd name="f90" fmla="*/ f73 f20 1"/>
                  <a:gd name="f91" fmla="*/ f74 f2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4">
                    <a:pos x="f79" y="f80"/>
                  </a:cxn>
                  <a:cxn ang="f44">
                    <a:pos x="f81" y="f82"/>
                  </a:cxn>
                  <a:cxn ang="f44">
                    <a:pos x="f83" y="f84"/>
                  </a:cxn>
                  <a:cxn ang="f44">
                    <a:pos x="f85" y="f86"/>
                  </a:cxn>
                  <a:cxn ang="f44">
                    <a:pos x="f87" y="f84"/>
                  </a:cxn>
                  <a:cxn ang="f44">
                    <a:pos x="f88" y="f82"/>
                  </a:cxn>
                  <a:cxn ang="f44">
                    <a:pos x="f89" y="f80"/>
                  </a:cxn>
                  <a:cxn ang="f44">
                    <a:pos x="f90" y="f91"/>
                  </a:cxn>
                  <a:cxn ang="f44">
                    <a:pos x="f79" y="f80"/>
                  </a:cxn>
                </a:cxnLst>
                <a:rect l="f75" t="f78" r="f76" b="f77"/>
                <a:pathLst>
                  <a:path w="2121582" h="65011">
                    <a:moveTo>
                      <a:pt x="f8" y="f9"/>
                    </a:moveTo>
                    <a:cubicBezTo>
                      <a:pt x="f10" y="f11"/>
                      <a:pt x="f9" y="f10"/>
                      <a:pt x="f9" y="f8"/>
                    </a:cubicBezTo>
                    <a:lnTo>
                      <a:pt x="f5" y="f12"/>
                    </a:lnTo>
                    <a:cubicBezTo>
                      <a:pt x="f5" y="f13"/>
                      <a:pt x="f11" y="f7"/>
                      <a:pt x="f10" y="f7"/>
                    </a:cubicBezTo>
                    <a:cubicBezTo>
                      <a:pt x="f10" y="f7"/>
                      <a:pt x="f14" y="f7"/>
                      <a:pt x="f6" y="f12"/>
                    </a:cubicBezTo>
                    <a:lnTo>
                      <a:pt x="f15" y="f8"/>
                    </a:lnTo>
                    <a:cubicBezTo>
                      <a:pt x="f15" y="f10"/>
                      <a:pt x="f14" y="f11"/>
                      <a:pt x="f16" y="f9"/>
                    </a:cubicBezTo>
                    <a:lnTo>
                      <a:pt x="f17" y="f5"/>
                    </a:lnTo>
                    <a:cubicBezTo>
                      <a:pt x="f17" y="f5"/>
                      <a:pt x="f18" y="f5"/>
                      <a:pt x="f8" y="f9"/>
                    </a:cubicBezTo>
                    <a:close/>
                  </a:path>
                </a:pathLst>
              </a:custGeom>
              <a:solidFill>
                <a:srgbClr val="F4F1F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05" name="รูปแบบอิสระ: รูปร่าง 237">
                <a:extLst>
                  <a:ext uri="{FF2B5EF4-FFF2-40B4-BE49-F238E27FC236}">
                    <a16:creationId xmlns:a16="http://schemas.microsoft.com/office/drawing/2014/main" id="{F8DA7D43-9493-4ECB-BCDF-0F11D957AAD3}"/>
                  </a:ext>
                </a:extLst>
              </p:cNvPr>
              <p:cNvSpPr/>
              <p:nvPr/>
            </p:nvSpPr>
            <p:spPr>
              <a:xfrm>
                <a:off x="3806711" y="4520711"/>
                <a:ext cx="1709132" cy="5146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24753"/>
                  <a:gd name="f7" fmla="val 66596"/>
                  <a:gd name="f8" fmla="val 12685"/>
                  <a:gd name="f9" fmla="val 3171"/>
                  <a:gd name="f10" fmla="val 6343"/>
                  <a:gd name="f11" fmla="val 4757"/>
                  <a:gd name="f12" fmla="val 1586"/>
                  <a:gd name="f13" fmla="val 9514"/>
                  <a:gd name="f14" fmla="val 15856"/>
                  <a:gd name="f15" fmla="val 57083"/>
                  <a:gd name="f16" fmla="val 61840"/>
                  <a:gd name="f17" fmla="val 2115240"/>
                  <a:gd name="f18" fmla="val 2124754"/>
                  <a:gd name="f19" fmla="val 2123168"/>
                  <a:gd name="f20" fmla="val 2118411"/>
                  <a:gd name="f21" fmla="val 2112068"/>
                  <a:gd name="f22" fmla="val 2093041"/>
                  <a:gd name="f23" fmla="val 2091455"/>
                  <a:gd name="f24" fmla="val 30127"/>
                  <a:gd name="f25" fmla="+- 0 0 -90"/>
                  <a:gd name="f26" fmla="*/ f3 1 2124753"/>
                  <a:gd name="f27" fmla="*/ f4 1 66596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124753"/>
                  <a:gd name="f36" fmla="*/ f32 1 66596"/>
                  <a:gd name="f37" fmla="*/ 12685 f33 1"/>
                  <a:gd name="f38" fmla="*/ 3171 f32 1"/>
                  <a:gd name="f39" fmla="*/ 1586 f33 1"/>
                  <a:gd name="f40" fmla="*/ 15856 f32 1"/>
                  <a:gd name="f41" fmla="*/ 0 f33 1"/>
                  <a:gd name="f42" fmla="*/ 57083 f32 1"/>
                  <a:gd name="f43" fmla="*/ 9514 f33 1"/>
                  <a:gd name="f44" fmla="*/ 66596 f32 1"/>
                  <a:gd name="f45" fmla="*/ 2124754 f33 1"/>
                  <a:gd name="f46" fmla="*/ 2123168 f33 1"/>
                  <a:gd name="f47" fmla="*/ 2112068 f33 1"/>
                  <a:gd name="f48" fmla="*/ 2093041 f33 1"/>
                  <a:gd name="f49" fmla="*/ 0 f32 1"/>
                  <a:gd name="f50" fmla="+- f34 0 f1"/>
                  <a:gd name="f51" fmla="*/ f37 1 2124753"/>
                  <a:gd name="f52" fmla="*/ f38 1 66596"/>
                  <a:gd name="f53" fmla="*/ f39 1 2124753"/>
                  <a:gd name="f54" fmla="*/ f40 1 66596"/>
                  <a:gd name="f55" fmla="*/ f41 1 2124753"/>
                  <a:gd name="f56" fmla="*/ f42 1 66596"/>
                  <a:gd name="f57" fmla="*/ f43 1 2124753"/>
                  <a:gd name="f58" fmla="*/ f44 1 66596"/>
                  <a:gd name="f59" fmla="*/ f45 1 2124753"/>
                  <a:gd name="f60" fmla="*/ f46 1 2124753"/>
                  <a:gd name="f61" fmla="*/ f47 1 2124753"/>
                  <a:gd name="f62" fmla="*/ f48 1 2124753"/>
                  <a:gd name="f63" fmla="*/ f49 1 66596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124753" h="66596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1" y="f7"/>
                      <a:pt x="f13" y="f7"/>
                    </a:cubicBezTo>
                    <a:cubicBezTo>
                      <a:pt x="f13" y="f7"/>
                      <a:pt x="f17" y="f7"/>
                      <a:pt x="f18" y="f15"/>
                    </a:cubicBezTo>
                    <a:lnTo>
                      <a:pt x="f19" y="f14"/>
                    </a:lnTo>
                    <a:cubicBezTo>
                      <a:pt x="f19" y="f13"/>
                      <a:pt x="f20" y="f11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F5F2F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06" name="รูปแบบอิสระ: รูปร่าง 238">
                <a:extLst>
                  <a:ext uri="{FF2B5EF4-FFF2-40B4-BE49-F238E27FC236}">
                    <a16:creationId xmlns:a16="http://schemas.microsoft.com/office/drawing/2014/main" id="{10F12534-B626-4A07-A37D-8EE50E0F4544}"/>
                  </a:ext>
                </a:extLst>
              </p:cNvPr>
              <p:cNvSpPr/>
              <p:nvPr/>
            </p:nvSpPr>
            <p:spPr>
              <a:xfrm>
                <a:off x="3804160" y="4521936"/>
                <a:ext cx="1710659" cy="5146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26646"/>
                  <a:gd name="f7" fmla="val 66596"/>
                  <a:gd name="f8" fmla="val 2116825"/>
                  <a:gd name="f9" fmla="val 3171"/>
                  <a:gd name="f10" fmla="val 2097798"/>
                  <a:gd name="f11" fmla="val 30127"/>
                  <a:gd name="f12" fmla="val 11099"/>
                  <a:gd name="f13" fmla="val 4757"/>
                  <a:gd name="f14" fmla="val 9513"/>
                  <a:gd name="f15" fmla="val 15856"/>
                  <a:gd name="f16" fmla="val 57083"/>
                  <a:gd name="f17" fmla="val 61840"/>
                  <a:gd name="f18" fmla="val 9514"/>
                  <a:gd name="f19" fmla="val 2121582"/>
                  <a:gd name="f20" fmla="val 2126339"/>
                  <a:gd name="f21" fmla="val 2127925"/>
                  <a:gd name="f22" fmla="val 2123168"/>
                  <a:gd name="f23" fmla="+- 0 0 -90"/>
                  <a:gd name="f24" fmla="*/ f3 1 2126646"/>
                  <a:gd name="f25" fmla="*/ f4 1 66596"/>
                  <a:gd name="f26" fmla="val f5"/>
                  <a:gd name="f27" fmla="val f6"/>
                  <a:gd name="f28" fmla="val f7"/>
                  <a:gd name="f29" fmla="*/ f23 f0 1"/>
                  <a:gd name="f30" fmla="+- f28 0 f26"/>
                  <a:gd name="f31" fmla="+- f27 0 f26"/>
                  <a:gd name="f32" fmla="*/ f29 1 f2"/>
                  <a:gd name="f33" fmla="*/ f31 1 2126646"/>
                  <a:gd name="f34" fmla="*/ f30 1 66596"/>
                  <a:gd name="f35" fmla="*/ 2116825 f31 1"/>
                  <a:gd name="f36" fmla="*/ 3171 f30 1"/>
                  <a:gd name="f37" fmla="*/ 2097798 f31 1"/>
                  <a:gd name="f38" fmla="*/ 0 f30 1"/>
                  <a:gd name="f39" fmla="*/ 30127 f31 1"/>
                  <a:gd name="f40" fmla="*/ 11099 f31 1"/>
                  <a:gd name="f41" fmla="*/ 0 f31 1"/>
                  <a:gd name="f42" fmla="*/ 15856 f30 1"/>
                  <a:gd name="f43" fmla="*/ 57083 f30 1"/>
                  <a:gd name="f44" fmla="*/ 9514 f31 1"/>
                  <a:gd name="f45" fmla="*/ 66596 f30 1"/>
                  <a:gd name="f46" fmla="*/ 2126339 f31 1"/>
                  <a:gd name="f47" fmla="+- f32 0 f1"/>
                  <a:gd name="f48" fmla="*/ f35 1 2126646"/>
                  <a:gd name="f49" fmla="*/ f36 1 66596"/>
                  <a:gd name="f50" fmla="*/ f37 1 2126646"/>
                  <a:gd name="f51" fmla="*/ f38 1 66596"/>
                  <a:gd name="f52" fmla="*/ f39 1 2126646"/>
                  <a:gd name="f53" fmla="*/ f40 1 2126646"/>
                  <a:gd name="f54" fmla="*/ f41 1 2126646"/>
                  <a:gd name="f55" fmla="*/ f42 1 66596"/>
                  <a:gd name="f56" fmla="*/ f43 1 66596"/>
                  <a:gd name="f57" fmla="*/ f44 1 2126646"/>
                  <a:gd name="f58" fmla="*/ f45 1 66596"/>
                  <a:gd name="f59" fmla="*/ f46 1 2126646"/>
                  <a:gd name="f60" fmla="*/ f26 1 f33"/>
                  <a:gd name="f61" fmla="*/ f27 1 f33"/>
                  <a:gd name="f62" fmla="*/ f26 1 f34"/>
                  <a:gd name="f63" fmla="*/ f28 1 f34"/>
                  <a:gd name="f64" fmla="*/ f48 1 f33"/>
                  <a:gd name="f65" fmla="*/ f49 1 f34"/>
                  <a:gd name="f66" fmla="*/ f50 1 f33"/>
                  <a:gd name="f67" fmla="*/ f51 1 f34"/>
                  <a:gd name="f68" fmla="*/ f52 1 f33"/>
                  <a:gd name="f69" fmla="*/ f53 1 f33"/>
                  <a:gd name="f70" fmla="*/ f54 1 f33"/>
                  <a:gd name="f71" fmla="*/ f55 1 f34"/>
                  <a:gd name="f72" fmla="*/ f56 1 f34"/>
                  <a:gd name="f73" fmla="*/ f57 1 f33"/>
                  <a:gd name="f74" fmla="*/ f58 1 f34"/>
                  <a:gd name="f75" fmla="*/ f59 1 f33"/>
                  <a:gd name="f76" fmla="*/ f60 f24 1"/>
                  <a:gd name="f77" fmla="*/ f61 f24 1"/>
                  <a:gd name="f78" fmla="*/ f63 f25 1"/>
                  <a:gd name="f79" fmla="*/ f62 f25 1"/>
                  <a:gd name="f80" fmla="*/ f64 f24 1"/>
                  <a:gd name="f81" fmla="*/ f65 f25 1"/>
                  <a:gd name="f82" fmla="*/ f66 f24 1"/>
                  <a:gd name="f83" fmla="*/ f67 f25 1"/>
                  <a:gd name="f84" fmla="*/ f68 f24 1"/>
                  <a:gd name="f85" fmla="*/ f69 f24 1"/>
                  <a:gd name="f86" fmla="*/ f70 f24 1"/>
                  <a:gd name="f87" fmla="*/ f71 f25 1"/>
                  <a:gd name="f88" fmla="*/ f72 f25 1"/>
                  <a:gd name="f89" fmla="*/ f73 f24 1"/>
                  <a:gd name="f90" fmla="*/ f74 f25 1"/>
                  <a:gd name="f91" fmla="*/ f75 f2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7">
                    <a:pos x="f80" y="f81"/>
                  </a:cxn>
                  <a:cxn ang="f47">
                    <a:pos x="f82" y="f83"/>
                  </a:cxn>
                  <a:cxn ang="f47">
                    <a:pos x="f84" y="f83"/>
                  </a:cxn>
                  <a:cxn ang="f47">
                    <a:pos x="f85" y="f81"/>
                  </a:cxn>
                  <a:cxn ang="f47">
                    <a:pos x="f86" y="f87"/>
                  </a:cxn>
                  <a:cxn ang="f47">
                    <a:pos x="f86" y="f88"/>
                  </a:cxn>
                  <a:cxn ang="f47">
                    <a:pos x="f89" y="f90"/>
                  </a:cxn>
                  <a:cxn ang="f47">
                    <a:pos x="f80" y="f90"/>
                  </a:cxn>
                  <a:cxn ang="f47">
                    <a:pos x="f91" y="f88"/>
                  </a:cxn>
                  <a:cxn ang="f47">
                    <a:pos x="f91" y="f87"/>
                  </a:cxn>
                  <a:cxn ang="f47">
                    <a:pos x="f80" y="f81"/>
                  </a:cxn>
                </a:cxnLst>
                <a:rect l="f76" t="f79" r="f77" b="f78"/>
                <a:pathLst>
                  <a:path w="2126646" h="6659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12" y="f9"/>
                    </a:lnTo>
                    <a:cubicBezTo>
                      <a:pt x="f13" y="f13"/>
                      <a:pt x="f5" y="f14"/>
                      <a:pt x="f5" y="f15"/>
                    </a:cubicBezTo>
                    <a:lnTo>
                      <a:pt x="f5" y="f16"/>
                    </a:lnTo>
                    <a:cubicBezTo>
                      <a:pt x="f5" y="f17"/>
                      <a:pt x="f13" y="f7"/>
                      <a:pt x="f18" y="f7"/>
                    </a:cubicBezTo>
                    <a:lnTo>
                      <a:pt x="f8" y="f7"/>
                    </a:lnTo>
                    <a:cubicBezTo>
                      <a:pt x="f19" y="f7"/>
                      <a:pt x="f20" y="f17"/>
                      <a:pt x="f20" y="f16"/>
                    </a:cubicBezTo>
                    <a:lnTo>
                      <a:pt x="f20" y="f15"/>
                    </a:lnTo>
                    <a:cubicBezTo>
                      <a:pt x="f21" y="f14"/>
                      <a:pt x="f22" y="f9"/>
                      <a:pt x="f8" y="f9"/>
                    </a:cubicBezTo>
                    <a:close/>
                  </a:path>
                </a:pathLst>
              </a:custGeom>
              <a:solidFill>
                <a:srgbClr val="F6F3F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</p:grpSp>
        <p:grpSp>
          <p:nvGrpSpPr>
            <p:cNvPr id="207" name="กราฟิก 25">
              <a:extLst>
                <a:ext uri="{FF2B5EF4-FFF2-40B4-BE49-F238E27FC236}">
                  <a16:creationId xmlns:a16="http://schemas.microsoft.com/office/drawing/2014/main" id="{39F8AC61-0900-4B83-AE2D-DB565322D840}"/>
                </a:ext>
              </a:extLst>
            </p:cNvPr>
            <p:cNvGrpSpPr/>
            <p:nvPr/>
          </p:nvGrpSpPr>
          <p:grpSpPr>
            <a:xfrm>
              <a:off x="2244257" y="1034524"/>
              <a:ext cx="4655484" cy="2935992"/>
              <a:chOff x="2244257" y="1034524"/>
              <a:chExt cx="4655484" cy="2935992"/>
            </a:xfrm>
          </p:grpSpPr>
          <p:sp>
            <p:nvSpPr>
              <p:cNvPr id="208" name="รูปแบบอิสระ: รูปร่าง 240">
                <a:extLst>
                  <a:ext uri="{FF2B5EF4-FFF2-40B4-BE49-F238E27FC236}">
                    <a16:creationId xmlns:a16="http://schemas.microsoft.com/office/drawing/2014/main" id="{72F0D8D8-72BC-42EB-8324-70DDEF7112ED}"/>
                  </a:ext>
                </a:extLst>
              </p:cNvPr>
              <p:cNvSpPr/>
              <p:nvPr/>
            </p:nvSpPr>
            <p:spPr>
              <a:xfrm>
                <a:off x="2244257" y="1034524"/>
                <a:ext cx="4655484" cy="293599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5787574"/>
                  <a:gd name="f7" fmla="val 3799186"/>
                  <a:gd name="f8" fmla="val 5624255"/>
                  <a:gd name="f9" fmla="val 163321"/>
                  <a:gd name="f10" fmla="val 72939"/>
                  <a:gd name="f11" fmla="val 79282"/>
                  <a:gd name="f12" fmla="val 176006"/>
                  <a:gd name="f13" fmla="val 3272755"/>
                  <a:gd name="f14" fmla="val 3543899"/>
                  <a:gd name="f15" fmla="val 3623181"/>
                  <a:gd name="f16" fmla="val 3719905"/>
                  <a:gd name="f17" fmla="val 3799187"/>
                  <a:gd name="f18" fmla="val 5714636"/>
                  <a:gd name="f19" fmla="val 5787575"/>
                  <a:gd name="f20" fmla="+- 0 0 -90"/>
                  <a:gd name="f21" fmla="*/ f3 1 5787574"/>
                  <a:gd name="f22" fmla="*/ f4 1 3799186"/>
                  <a:gd name="f23" fmla="val f5"/>
                  <a:gd name="f24" fmla="val f6"/>
                  <a:gd name="f25" fmla="val f7"/>
                  <a:gd name="f26" fmla="*/ f20 f0 1"/>
                  <a:gd name="f27" fmla="+- f25 0 f23"/>
                  <a:gd name="f28" fmla="+- f24 0 f23"/>
                  <a:gd name="f29" fmla="*/ f26 1 f2"/>
                  <a:gd name="f30" fmla="*/ f28 1 5787574"/>
                  <a:gd name="f31" fmla="*/ f27 1 3799186"/>
                  <a:gd name="f32" fmla="*/ 5624255 f28 1"/>
                  <a:gd name="f33" fmla="*/ 0 f27 1"/>
                  <a:gd name="f34" fmla="*/ 163321 f28 1"/>
                  <a:gd name="f35" fmla="*/ 0 f28 1"/>
                  <a:gd name="f36" fmla="*/ 176006 f27 1"/>
                  <a:gd name="f37" fmla="*/ 3272755 f27 1"/>
                  <a:gd name="f38" fmla="*/ 3543899 f27 1"/>
                  <a:gd name="f39" fmla="*/ 3623181 f27 1"/>
                  <a:gd name="f40" fmla="*/ 3799187 f27 1"/>
                  <a:gd name="f41" fmla="*/ 5787575 f28 1"/>
                  <a:gd name="f42" fmla="+- f29 0 f1"/>
                  <a:gd name="f43" fmla="*/ f32 1 5787574"/>
                  <a:gd name="f44" fmla="*/ f33 1 3799186"/>
                  <a:gd name="f45" fmla="*/ f34 1 5787574"/>
                  <a:gd name="f46" fmla="*/ f35 1 5787574"/>
                  <a:gd name="f47" fmla="*/ f36 1 3799186"/>
                  <a:gd name="f48" fmla="*/ f37 1 3799186"/>
                  <a:gd name="f49" fmla="*/ f38 1 3799186"/>
                  <a:gd name="f50" fmla="*/ f39 1 3799186"/>
                  <a:gd name="f51" fmla="*/ f40 1 3799186"/>
                  <a:gd name="f52" fmla="*/ f41 1 5787574"/>
                  <a:gd name="f53" fmla="*/ f23 1 f30"/>
                  <a:gd name="f54" fmla="*/ f24 1 f30"/>
                  <a:gd name="f55" fmla="*/ f23 1 f31"/>
                  <a:gd name="f56" fmla="*/ f25 1 f31"/>
                  <a:gd name="f57" fmla="*/ f43 1 f30"/>
                  <a:gd name="f58" fmla="*/ f44 1 f31"/>
                  <a:gd name="f59" fmla="*/ f45 1 f30"/>
                  <a:gd name="f60" fmla="*/ f46 1 f30"/>
                  <a:gd name="f61" fmla="*/ f47 1 f31"/>
                  <a:gd name="f62" fmla="*/ f48 1 f31"/>
                  <a:gd name="f63" fmla="*/ f49 1 f31"/>
                  <a:gd name="f64" fmla="*/ f50 1 f31"/>
                  <a:gd name="f65" fmla="*/ f51 1 f31"/>
                  <a:gd name="f66" fmla="*/ f52 1 f30"/>
                  <a:gd name="f67" fmla="*/ f53 f21 1"/>
                  <a:gd name="f68" fmla="*/ f54 f21 1"/>
                  <a:gd name="f69" fmla="*/ f56 f22 1"/>
                  <a:gd name="f70" fmla="*/ f55 f22 1"/>
                  <a:gd name="f71" fmla="*/ f57 f21 1"/>
                  <a:gd name="f72" fmla="*/ f58 f22 1"/>
                  <a:gd name="f73" fmla="*/ f59 f21 1"/>
                  <a:gd name="f74" fmla="*/ f60 f21 1"/>
                  <a:gd name="f75" fmla="*/ f61 f22 1"/>
                  <a:gd name="f76" fmla="*/ f62 f22 1"/>
                  <a:gd name="f77" fmla="*/ f63 f22 1"/>
                  <a:gd name="f78" fmla="*/ f64 f22 1"/>
                  <a:gd name="f79" fmla="*/ f65 f22 1"/>
                  <a:gd name="f80" fmla="*/ f66 f2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2">
                    <a:pos x="f71" y="f72"/>
                  </a:cxn>
                  <a:cxn ang="f42">
                    <a:pos x="f73" y="f72"/>
                  </a:cxn>
                  <a:cxn ang="f42">
                    <a:pos x="f74" y="f75"/>
                  </a:cxn>
                  <a:cxn ang="f42">
                    <a:pos x="f74" y="f76"/>
                  </a:cxn>
                  <a:cxn ang="f42">
                    <a:pos x="f74" y="f77"/>
                  </a:cxn>
                  <a:cxn ang="f42">
                    <a:pos x="f74" y="f78"/>
                  </a:cxn>
                  <a:cxn ang="f42">
                    <a:pos x="f73" y="f79"/>
                  </a:cxn>
                  <a:cxn ang="f42">
                    <a:pos x="f71" y="f79"/>
                  </a:cxn>
                  <a:cxn ang="f42">
                    <a:pos x="f80" y="f78"/>
                  </a:cxn>
                  <a:cxn ang="f42">
                    <a:pos x="f80" y="f77"/>
                  </a:cxn>
                  <a:cxn ang="f42">
                    <a:pos x="f80" y="f76"/>
                  </a:cxn>
                  <a:cxn ang="f42">
                    <a:pos x="f80" y="f75"/>
                  </a:cxn>
                  <a:cxn ang="f42">
                    <a:pos x="f71" y="f72"/>
                  </a:cxn>
                </a:cxnLst>
                <a:rect l="f67" t="f70" r="f68" b="f69"/>
                <a:pathLst>
                  <a:path w="5787574" h="3799186">
                    <a:moveTo>
                      <a:pt x="f8" y="f5"/>
                    </a:moveTo>
                    <a:lnTo>
                      <a:pt x="f9" y="f5"/>
                    </a:lnTo>
                    <a:cubicBezTo>
                      <a:pt x="f10" y="f5"/>
                      <a:pt x="f5" y="f11"/>
                      <a:pt x="f5" y="f12"/>
                    </a:cubicBezTo>
                    <a:lnTo>
                      <a:pt x="f5" y="f13"/>
                    </a:lnTo>
                    <a:lnTo>
                      <a:pt x="f5" y="f14"/>
                    </a:lnTo>
                    <a:lnTo>
                      <a:pt x="f5" y="f15"/>
                    </a:lnTo>
                    <a:cubicBezTo>
                      <a:pt x="f5" y="f16"/>
                      <a:pt x="f10" y="f17"/>
                      <a:pt x="f9" y="f17"/>
                    </a:cubicBezTo>
                    <a:lnTo>
                      <a:pt x="f8" y="f17"/>
                    </a:lnTo>
                    <a:cubicBezTo>
                      <a:pt x="f18" y="f17"/>
                      <a:pt x="f19" y="f16"/>
                      <a:pt x="f19" y="f15"/>
                    </a:cubicBezTo>
                    <a:lnTo>
                      <a:pt x="f19" y="f14"/>
                    </a:lnTo>
                    <a:lnTo>
                      <a:pt x="f19" y="f13"/>
                    </a:lnTo>
                    <a:lnTo>
                      <a:pt x="f19" y="f12"/>
                    </a:lnTo>
                    <a:cubicBezTo>
                      <a:pt x="f19" y="f11"/>
                      <a:pt x="f18" y="f5"/>
                      <a:pt x="f8" y="f5"/>
                    </a:cubicBezTo>
                    <a:close/>
                  </a:path>
                </a:pathLst>
              </a:custGeom>
              <a:solidFill>
                <a:srgbClr val="EAEAE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09" name="รูปแบบอิสระ: รูปร่าง 241">
                <a:extLst>
                  <a:ext uri="{FF2B5EF4-FFF2-40B4-BE49-F238E27FC236}">
                    <a16:creationId xmlns:a16="http://schemas.microsoft.com/office/drawing/2014/main" id="{6BCD7E59-ADF3-4B2C-86A3-2109063266B7}"/>
                  </a:ext>
                </a:extLst>
              </p:cNvPr>
              <p:cNvSpPr/>
              <p:nvPr/>
            </p:nvSpPr>
            <p:spPr>
              <a:xfrm>
                <a:off x="2262115" y="1057805"/>
                <a:ext cx="4615946" cy="289065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5738419"/>
                  <a:gd name="f7" fmla="val 3740517"/>
                  <a:gd name="f8" fmla="val 5576685"/>
                  <a:gd name="f9" fmla="val 161735"/>
                  <a:gd name="f10" fmla="val 72939"/>
                  <a:gd name="f11" fmla="val 77696"/>
                  <a:gd name="f12" fmla="val 174420"/>
                  <a:gd name="f13" fmla="val 3220429"/>
                  <a:gd name="f14" fmla="val 3488402"/>
                  <a:gd name="f15" fmla="val 3566098"/>
                  <a:gd name="f16" fmla="val 3662822"/>
                  <a:gd name="f17" fmla="val 3740518"/>
                  <a:gd name="f18" fmla="val 5665481"/>
                  <a:gd name="f19" fmla="val 5738420"/>
                  <a:gd name="f20" fmla="+- 0 0 -90"/>
                  <a:gd name="f21" fmla="*/ f3 1 5738419"/>
                  <a:gd name="f22" fmla="*/ f4 1 3740517"/>
                  <a:gd name="f23" fmla="val f5"/>
                  <a:gd name="f24" fmla="val f6"/>
                  <a:gd name="f25" fmla="val f7"/>
                  <a:gd name="f26" fmla="*/ f20 f0 1"/>
                  <a:gd name="f27" fmla="+- f25 0 f23"/>
                  <a:gd name="f28" fmla="+- f24 0 f23"/>
                  <a:gd name="f29" fmla="*/ f26 1 f2"/>
                  <a:gd name="f30" fmla="*/ f28 1 5738419"/>
                  <a:gd name="f31" fmla="*/ f27 1 3740517"/>
                  <a:gd name="f32" fmla="*/ 5576685 f28 1"/>
                  <a:gd name="f33" fmla="*/ 0 f27 1"/>
                  <a:gd name="f34" fmla="*/ 161735 f28 1"/>
                  <a:gd name="f35" fmla="*/ 0 f28 1"/>
                  <a:gd name="f36" fmla="*/ 174420 f27 1"/>
                  <a:gd name="f37" fmla="*/ 3220429 f27 1"/>
                  <a:gd name="f38" fmla="*/ 3488402 f27 1"/>
                  <a:gd name="f39" fmla="*/ 3566098 f27 1"/>
                  <a:gd name="f40" fmla="*/ 3740518 f27 1"/>
                  <a:gd name="f41" fmla="*/ 5738420 f28 1"/>
                  <a:gd name="f42" fmla="+- f29 0 f1"/>
                  <a:gd name="f43" fmla="*/ f32 1 5738419"/>
                  <a:gd name="f44" fmla="*/ f33 1 3740517"/>
                  <a:gd name="f45" fmla="*/ f34 1 5738419"/>
                  <a:gd name="f46" fmla="*/ f35 1 5738419"/>
                  <a:gd name="f47" fmla="*/ f36 1 3740517"/>
                  <a:gd name="f48" fmla="*/ f37 1 3740517"/>
                  <a:gd name="f49" fmla="*/ f38 1 3740517"/>
                  <a:gd name="f50" fmla="*/ f39 1 3740517"/>
                  <a:gd name="f51" fmla="*/ f40 1 3740517"/>
                  <a:gd name="f52" fmla="*/ f41 1 5738419"/>
                  <a:gd name="f53" fmla="*/ f23 1 f30"/>
                  <a:gd name="f54" fmla="*/ f24 1 f30"/>
                  <a:gd name="f55" fmla="*/ f23 1 f31"/>
                  <a:gd name="f56" fmla="*/ f25 1 f31"/>
                  <a:gd name="f57" fmla="*/ f43 1 f30"/>
                  <a:gd name="f58" fmla="*/ f44 1 f31"/>
                  <a:gd name="f59" fmla="*/ f45 1 f30"/>
                  <a:gd name="f60" fmla="*/ f46 1 f30"/>
                  <a:gd name="f61" fmla="*/ f47 1 f31"/>
                  <a:gd name="f62" fmla="*/ f48 1 f31"/>
                  <a:gd name="f63" fmla="*/ f49 1 f31"/>
                  <a:gd name="f64" fmla="*/ f50 1 f31"/>
                  <a:gd name="f65" fmla="*/ f51 1 f31"/>
                  <a:gd name="f66" fmla="*/ f52 1 f30"/>
                  <a:gd name="f67" fmla="*/ f53 f21 1"/>
                  <a:gd name="f68" fmla="*/ f54 f21 1"/>
                  <a:gd name="f69" fmla="*/ f56 f22 1"/>
                  <a:gd name="f70" fmla="*/ f55 f22 1"/>
                  <a:gd name="f71" fmla="*/ f57 f21 1"/>
                  <a:gd name="f72" fmla="*/ f58 f22 1"/>
                  <a:gd name="f73" fmla="*/ f59 f21 1"/>
                  <a:gd name="f74" fmla="*/ f60 f21 1"/>
                  <a:gd name="f75" fmla="*/ f61 f22 1"/>
                  <a:gd name="f76" fmla="*/ f62 f22 1"/>
                  <a:gd name="f77" fmla="*/ f63 f22 1"/>
                  <a:gd name="f78" fmla="*/ f64 f22 1"/>
                  <a:gd name="f79" fmla="*/ f65 f22 1"/>
                  <a:gd name="f80" fmla="*/ f66 f2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2">
                    <a:pos x="f71" y="f72"/>
                  </a:cxn>
                  <a:cxn ang="f42">
                    <a:pos x="f73" y="f72"/>
                  </a:cxn>
                  <a:cxn ang="f42">
                    <a:pos x="f74" y="f75"/>
                  </a:cxn>
                  <a:cxn ang="f42">
                    <a:pos x="f74" y="f76"/>
                  </a:cxn>
                  <a:cxn ang="f42">
                    <a:pos x="f74" y="f77"/>
                  </a:cxn>
                  <a:cxn ang="f42">
                    <a:pos x="f74" y="f78"/>
                  </a:cxn>
                  <a:cxn ang="f42">
                    <a:pos x="f73" y="f79"/>
                  </a:cxn>
                  <a:cxn ang="f42">
                    <a:pos x="f71" y="f79"/>
                  </a:cxn>
                  <a:cxn ang="f42">
                    <a:pos x="f80" y="f78"/>
                  </a:cxn>
                  <a:cxn ang="f42">
                    <a:pos x="f80" y="f77"/>
                  </a:cxn>
                  <a:cxn ang="f42">
                    <a:pos x="f80" y="f76"/>
                  </a:cxn>
                  <a:cxn ang="f42">
                    <a:pos x="f80" y="f75"/>
                  </a:cxn>
                  <a:cxn ang="f42">
                    <a:pos x="f71" y="f72"/>
                  </a:cxn>
                </a:cxnLst>
                <a:rect l="f67" t="f70" r="f68" b="f69"/>
                <a:pathLst>
                  <a:path w="5738419" h="3740517">
                    <a:moveTo>
                      <a:pt x="f8" y="f5"/>
                    </a:moveTo>
                    <a:lnTo>
                      <a:pt x="f9" y="f5"/>
                    </a:lnTo>
                    <a:cubicBezTo>
                      <a:pt x="f10" y="f5"/>
                      <a:pt x="f5" y="f11"/>
                      <a:pt x="f5" y="f12"/>
                    </a:cubicBezTo>
                    <a:lnTo>
                      <a:pt x="f5" y="f13"/>
                    </a:lnTo>
                    <a:lnTo>
                      <a:pt x="f5" y="f14"/>
                    </a:lnTo>
                    <a:lnTo>
                      <a:pt x="f5" y="f15"/>
                    </a:lnTo>
                    <a:cubicBezTo>
                      <a:pt x="f5" y="f16"/>
                      <a:pt x="f10" y="f17"/>
                      <a:pt x="f9" y="f17"/>
                    </a:cubicBezTo>
                    <a:lnTo>
                      <a:pt x="f8" y="f17"/>
                    </a:lnTo>
                    <a:cubicBezTo>
                      <a:pt x="f18" y="f17"/>
                      <a:pt x="f19" y="f16"/>
                      <a:pt x="f19" y="f15"/>
                    </a:cubicBezTo>
                    <a:lnTo>
                      <a:pt x="f19" y="f14"/>
                    </a:lnTo>
                    <a:lnTo>
                      <a:pt x="f19" y="f13"/>
                    </a:lnTo>
                    <a:lnTo>
                      <a:pt x="f19" y="f12"/>
                    </a:lnTo>
                    <a:cubicBezTo>
                      <a:pt x="f19" y="f11"/>
                      <a:pt x="f18" y="f5"/>
                      <a:pt x="f8" y="f5"/>
                    </a:cubicBezTo>
                    <a:close/>
                  </a:path>
                </a:pathLst>
              </a:custGeom>
              <a:solidFill>
                <a:srgbClr val="06060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10" name="รูปแบบอิสระ: รูปร่าง 242">
                <a:extLst>
                  <a:ext uri="{FF2B5EF4-FFF2-40B4-BE49-F238E27FC236}">
                    <a16:creationId xmlns:a16="http://schemas.microsoft.com/office/drawing/2014/main" id="{DAE0F997-D14F-4CF7-B9F6-1B0814EAB186}"/>
                  </a:ext>
                </a:extLst>
              </p:cNvPr>
              <p:cNvSpPr/>
              <p:nvPr/>
            </p:nvSpPr>
            <p:spPr>
              <a:xfrm>
                <a:off x="4578373" y="1084761"/>
                <a:ext cx="84179" cy="8087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04652"/>
                  <a:gd name="f7" fmla="val 52326"/>
                  <a:gd name="f8" fmla="val 81225"/>
                  <a:gd name="f9" fmla="val 23427"/>
                  <a:gd name="f10" fmla="+- 0 0 -90"/>
                  <a:gd name="f11" fmla="*/ f3 1 104652"/>
                  <a:gd name="f12" fmla="*/ f4 1 104652"/>
                  <a:gd name="f13" fmla="val f5"/>
                  <a:gd name="f14" fmla="val f6"/>
                  <a:gd name="f15" fmla="*/ f10 f0 1"/>
                  <a:gd name="f16" fmla="+- f14 0 f13"/>
                  <a:gd name="f17" fmla="*/ f15 1 f2"/>
                  <a:gd name="f18" fmla="*/ f16 1 104652"/>
                  <a:gd name="f19" fmla="*/ 104652 f16 1"/>
                  <a:gd name="f20" fmla="*/ 52326 f16 1"/>
                  <a:gd name="f21" fmla="*/ 0 f16 1"/>
                  <a:gd name="f22" fmla="+- f17 0 f1"/>
                  <a:gd name="f23" fmla="*/ f19 1 104652"/>
                  <a:gd name="f24" fmla="*/ f20 1 104652"/>
                  <a:gd name="f25" fmla="*/ f21 1 104652"/>
                  <a:gd name="f26" fmla="*/ f13 1 f18"/>
                  <a:gd name="f27" fmla="*/ f14 1 f18"/>
                  <a:gd name="f28" fmla="*/ f23 1 f18"/>
                  <a:gd name="f29" fmla="*/ f24 1 f18"/>
                  <a:gd name="f30" fmla="*/ f25 1 f18"/>
                  <a:gd name="f31" fmla="*/ f26 f11 1"/>
                  <a:gd name="f32" fmla="*/ f27 f11 1"/>
                  <a:gd name="f33" fmla="*/ f27 f12 1"/>
                  <a:gd name="f34" fmla="*/ f26 f12 1"/>
                  <a:gd name="f35" fmla="*/ f28 f11 1"/>
                  <a:gd name="f36" fmla="*/ f29 f12 1"/>
                  <a:gd name="f37" fmla="*/ f29 f11 1"/>
                  <a:gd name="f38" fmla="*/ f28 f12 1"/>
                  <a:gd name="f39" fmla="*/ f30 f11 1"/>
                  <a:gd name="f40" fmla="*/ f30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2">
                    <a:pos x="f35" y="f36"/>
                  </a:cxn>
                  <a:cxn ang="f22">
                    <a:pos x="f37" y="f38"/>
                  </a:cxn>
                  <a:cxn ang="f22">
                    <a:pos x="f39" y="f36"/>
                  </a:cxn>
                  <a:cxn ang="f22">
                    <a:pos x="f37" y="f40"/>
                  </a:cxn>
                  <a:cxn ang="f22">
                    <a:pos x="f35" y="f36"/>
                  </a:cxn>
                </a:cxnLst>
                <a:rect l="f31" t="f34" r="f32" b="f33"/>
                <a:pathLst>
                  <a:path w="104652" h="104652">
                    <a:moveTo>
                      <a:pt x="f6" y="f7"/>
                    </a:moveTo>
                    <a:cubicBezTo>
                      <a:pt x="f6" y="f8"/>
                      <a:pt x="f8" y="f6"/>
                      <a:pt x="f7" y="f6"/>
                    </a:cubicBezTo>
                    <a:cubicBezTo>
                      <a:pt x="f9" y="f6"/>
                      <a:pt x="f5" y="f8"/>
                      <a:pt x="f5" y="f7"/>
                    </a:cubicBezTo>
                    <a:cubicBezTo>
                      <a:pt x="f5" y="f9"/>
                      <a:pt x="f9" y="f5"/>
                      <a:pt x="f7" y="f5"/>
                    </a:cubicBezTo>
                    <a:cubicBezTo>
                      <a:pt x="f8" y="f5"/>
                      <a:pt x="f6" y="f9"/>
                      <a:pt x="f6" y="f7"/>
                    </a:cubicBezTo>
                    <a:close/>
                  </a:path>
                </a:pathLst>
              </a:custGeom>
              <a:noFill/>
              <a:ln w="15855" cap="flat">
                <a:solidFill>
                  <a:srgbClr val="212121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</p:grpSp>
      </p:grpSp>
      <p:sp>
        <p:nvSpPr>
          <p:cNvPr id="211" name="Text Placeholder 15">
            <a:extLst>
              <a:ext uri="{FF2B5EF4-FFF2-40B4-BE49-F238E27FC236}">
                <a16:creationId xmlns:a16="http://schemas.microsoft.com/office/drawing/2014/main" id="{C9C4C248-0D46-43F3-B399-4D0BB315CFDF}"/>
              </a:ext>
            </a:extLst>
          </p:cNvPr>
          <p:cNvSpPr txBox="1"/>
          <p:nvPr/>
        </p:nvSpPr>
        <p:spPr>
          <a:xfrm>
            <a:off x="498969" y="770500"/>
            <a:ext cx="1467346" cy="32164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685800" rtl="0" fontAlgn="auto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8F879"/>
                </a:solidFill>
                <a:effectLst>
                  <a:outerShdw dist="38096" dir="2700000">
                    <a:srgbClr val="6958DF"/>
                  </a:outerShdw>
                </a:effectLst>
                <a:uFillTx/>
                <a:latin typeface="Mitr SemiBold"/>
                <a:cs typeface="Mitr SemiBold"/>
              </a:rPr>
              <a:t>Random Menu</a:t>
            </a:r>
          </a:p>
        </p:txBody>
      </p:sp>
      <p:pic>
        <p:nvPicPr>
          <p:cNvPr id="212" name="รูปภาพ 672">
            <a:extLst>
              <a:ext uri="{FF2B5EF4-FFF2-40B4-BE49-F238E27FC236}">
                <a16:creationId xmlns:a16="http://schemas.microsoft.com/office/drawing/2014/main" id="{0F6F617C-259B-482C-AF5C-2F8E0D14C71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6" t="1585" r="773" b="15212"/>
          <a:stretch>
            <a:fillRect/>
          </a:stretch>
        </p:blipFill>
        <p:spPr>
          <a:xfrm>
            <a:off x="2951482" y="1320430"/>
            <a:ext cx="3337962" cy="2343835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กราฟิก 25">
            <a:extLst>
              <a:ext uri="{FF2B5EF4-FFF2-40B4-BE49-F238E27FC236}">
                <a16:creationId xmlns:a16="http://schemas.microsoft.com/office/drawing/2014/main" id="{0850F3BA-76E2-4DE8-8B3D-1A832C95BD77}"/>
              </a:ext>
            </a:extLst>
          </p:cNvPr>
          <p:cNvGrpSpPr/>
          <p:nvPr/>
        </p:nvGrpSpPr>
        <p:grpSpPr>
          <a:xfrm>
            <a:off x="2221772" y="1046283"/>
            <a:ext cx="4601050" cy="3543300"/>
            <a:chOff x="2221772" y="1046283"/>
            <a:chExt cx="4601050" cy="3543300"/>
          </a:xfrm>
        </p:grpSpPr>
        <p:sp>
          <p:nvSpPr>
            <p:cNvPr id="3" name="รูปแบบอิสระ: รูปร่าง 45">
              <a:extLst>
                <a:ext uri="{FF2B5EF4-FFF2-40B4-BE49-F238E27FC236}">
                  <a16:creationId xmlns:a16="http://schemas.microsoft.com/office/drawing/2014/main" id="{F836A9B8-8BF9-4AE5-A970-22F04D9D2664}"/>
                </a:ext>
              </a:extLst>
            </p:cNvPr>
            <p:cNvSpPr/>
            <p:nvPr/>
          </p:nvSpPr>
          <p:spPr>
            <a:xfrm>
              <a:off x="3936144" y="3984717"/>
              <a:ext cx="1346280" cy="527572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693460"/>
                <a:gd name="f7" fmla="val 681823"/>
                <a:gd name="f8" fmla="val 130022"/>
                <a:gd name="f9" fmla="val 1569781"/>
                <a:gd name="f10" fmla="val 681824"/>
                <a:gd name="f11" fmla="+- 0 0 -90"/>
                <a:gd name="f12" fmla="*/ f3 1 1693460"/>
                <a:gd name="f13" fmla="*/ f4 1 681823"/>
                <a:gd name="f14" fmla="val f5"/>
                <a:gd name="f15" fmla="val f6"/>
                <a:gd name="f16" fmla="val f7"/>
                <a:gd name="f17" fmla="*/ f11 f0 1"/>
                <a:gd name="f18" fmla="+- f16 0 f14"/>
                <a:gd name="f19" fmla="+- f15 0 f14"/>
                <a:gd name="f20" fmla="*/ f17 1 f2"/>
                <a:gd name="f21" fmla="*/ f19 1 1693460"/>
                <a:gd name="f22" fmla="*/ f18 1 681823"/>
                <a:gd name="f23" fmla="*/ 130022 f19 1"/>
                <a:gd name="f24" fmla="*/ 0 f18 1"/>
                <a:gd name="f25" fmla="*/ 1569781 f19 1"/>
                <a:gd name="f26" fmla="*/ 1693460 f19 1"/>
                <a:gd name="f27" fmla="*/ 681824 f18 1"/>
                <a:gd name="f28" fmla="*/ 0 f19 1"/>
                <a:gd name="f29" fmla="+- f20 0 f1"/>
                <a:gd name="f30" fmla="*/ f23 1 1693460"/>
                <a:gd name="f31" fmla="*/ f24 1 681823"/>
                <a:gd name="f32" fmla="*/ f25 1 1693460"/>
                <a:gd name="f33" fmla="*/ f26 1 1693460"/>
                <a:gd name="f34" fmla="*/ f27 1 681823"/>
                <a:gd name="f35" fmla="*/ f28 1 1693460"/>
                <a:gd name="f36" fmla="*/ f14 1 f21"/>
                <a:gd name="f37" fmla="*/ f15 1 f21"/>
                <a:gd name="f38" fmla="*/ f14 1 f22"/>
                <a:gd name="f39" fmla="*/ f16 1 f22"/>
                <a:gd name="f40" fmla="*/ f30 1 f21"/>
                <a:gd name="f41" fmla="*/ f31 1 f22"/>
                <a:gd name="f42" fmla="*/ f32 1 f21"/>
                <a:gd name="f43" fmla="*/ f33 1 f21"/>
                <a:gd name="f44" fmla="*/ f34 1 f22"/>
                <a:gd name="f45" fmla="*/ f35 1 f21"/>
                <a:gd name="f46" fmla="*/ f36 f12 1"/>
                <a:gd name="f47" fmla="*/ f37 f12 1"/>
                <a:gd name="f48" fmla="*/ f39 f13 1"/>
                <a:gd name="f49" fmla="*/ f38 f13 1"/>
                <a:gd name="f50" fmla="*/ f40 f12 1"/>
                <a:gd name="f51" fmla="*/ f41 f13 1"/>
                <a:gd name="f52" fmla="*/ f42 f12 1"/>
                <a:gd name="f53" fmla="*/ f43 f12 1"/>
                <a:gd name="f54" fmla="*/ f44 f13 1"/>
                <a:gd name="f55" fmla="*/ f4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50" y="f51"/>
                </a:cxn>
                <a:cxn ang="f29">
                  <a:pos x="f52" y="f51"/>
                </a:cxn>
                <a:cxn ang="f29">
                  <a:pos x="f53" y="f54"/>
                </a:cxn>
                <a:cxn ang="f29">
                  <a:pos x="f55" y="f54"/>
                </a:cxn>
              </a:cxnLst>
              <a:rect l="f46" t="f49" r="f47" b="f48"/>
              <a:pathLst>
                <a:path w="1693460" h="681823">
                  <a:moveTo>
                    <a:pt x="f8" y="f5"/>
                  </a:moveTo>
                  <a:lnTo>
                    <a:pt x="f9" y="f5"/>
                  </a:lnTo>
                  <a:lnTo>
                    <a:pt x="f6" y="f10"/>
                  </a:lnTo>
                  <a:lnTo>
                    <a:pt x="f5" y="f10"/>
                  </a:lnTo>
                  <a:close/>
                </a:path>
              </a:pathLst>
            </a:custGeom>
            <a:solidFill>
              <a:srgbClr val="F6F6F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6958DF"/>
                </a:solidFill>
                <a:uFillTx/>
                <a:latin typeface="Mitr Light"/>
                <a:cs typeface="Mitr Light"/>
              </a:endParaRPr>
            </a:p>
          </p:txBody>
        </p:sp>
        <p:grpSp>
          <p:nvGrpSpPr>
            <p:cNvPr id="4" name="กราฟิก 25">
              <a:extLst>
                <a:ext uri="{FF2B5EF4-FFF2-40B4-BE49-F238E27FC236}">
                  <a16:creationId xmlns:a16="http://schemas.microsoft.com/office/drawing/2014/main" id="{7DF098AA-6008-480C-B512-B551FF21DF35}"/>
                </a:ext>
              </a:extLst>
            </p:cNvPr>
            <p:cNvGrpSpPr/>
            <p:nvPr/>
          </p:nvGrpSpPr>
          <p:grpSpPr>
            <a:xfrm>
              <a:off x="4002950" y="3984717"/>
              <a:ext cx="1213920" cy="190167"/>
              <a:chOff x="4002950" y="3984717"/>
              <a:chExt cx="1213920" cy="190167"/>
            </a:xfrm>
          </p:grpSpPr>
          <p:sp>
            <p:nvSpPr>
              <p:cNvPr id="5" name="รูปแบบอิสระ: รูปร่าง 47">
                <a:extLst>
                  <a:ext uri="{FF2B5EF4-FFF2-40B4-BE49-F238E27FC236}">
                    <a16:creationId xmlns:a16="http://schemas.microsoft.com/office/drawing/2014/main" id="{9FDFA89A-DA26-4778-94C7-5FB05826981D}"/>
                  </a:ext>
                </a:extLst>
              </p:cNvPr>
              <p:cNvSpPr/>
              <p:nvPr/>
            </p:nvSpPr>
            <p:spPr>
              <a:xfrm>
                <a:off x="4019336" y="3984717"/>
                <a:ext cx="1183672" cy="10673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88912"/>
                  <a:gd name="f7" fmla="val 137950"/>
                  <a:gd name="f8" fmla="val 1488913"/>
                  <a:gd name="f9" fmla="val 136365"/>
                  <a:gd name="f10" fmla="val 1465128"/>
                  <a:gd name="f11" fmla="val 25370"/>
                  <a:gd name="f12" fmla="+- 0 0 -90"/>
                  <a:gd name="f13" fmla="*/ f3 1 1488912"/>
                  <a:gd name="f14" fmla="*/ f4 1 13795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88912"/>
                  <a:gd name="f23" fmla="*/ f19 1 137950"/>
                  <a:gd name="f24" fmla="*/ 1488913 f20 1"/>
                  <a:gd name="f25" fmla="*/ 136365 f19 1"/>
                  <a:gd name="f26" fmla="*/ 1465128 f20 1"/>
                  <a:gd name="f27" fmla="*/ 0 f19 1"/>
                  <a:gd name="f28" fmla="*/ 25370 f20 1"/>
                  <a:gd name="f29" fmla="*/ 0 f20 1"/>
                  <a:gd name="f30" fmla="*/ 137950 f19 1"/>
                  <a:gd name="f31" fmla="+- f21 0 f1"/>
                  <a:gd name="f32" fmla="*/ f24 1 1488912"/>
                  <a:gd name="f33" fmla="*/ f25 1 137950"/>
                  <a:gd name="f34" fmla="*/ f26 1 1488912"/>
                  <a:gd name="f35" fmla="*/ f27 1 137950"/>
                  <a:gd name="f36" fmla="*/ f28 1 1488912"/>
                  <a:gd name="f37" fmla="*/ f29 1 1488912"/>
                  <a:gd name="f38" fmla="*/ f30 1 137950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88912" h="13795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AAA9A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" name="รูปแบบอิสระ: รูปร่าง 48">
                <a:extLst>
                  <a:ext uri="{FF2B5EF4-FFF2-40B4-BE49-F238E27FC236}">
                    <a16:creationId xmlns:a16="http://schemas.microsoft.com/office/drawing/2014/main" id="{74731F57-8EE1-4293-BCD4-F1D319DE90C6}"/>
                  </a:ext>
                </a:extLst>
              </p:cNvPr>
              <p:cNvSpPr/>
              <p:nvPr/>
            </p:nvSpPr>
            <p:spPr>
              <a:xfrm>
                <a:off x="4018074" y="3985951"/>
                <a:ext cx="1184925" cy="10673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0498"/>
                  <a:gd name="f7" fmla="val 137950"/>
                  <a:gd name="f8" fmla="val 1490499"/>
                  <a:gd name="f9" fmla="val 136364"/>
                  <a:gd name="f10" fmla="val 1466714"/>
                  <a:gd name="f11" fmla="val 26956"/>
                  <a:gd name="f12" fmla="+- 0 0 -90"/>
                  <a:gd name="f13" fmla="*/ f3 1 1490498"/>
                  <a:gd name="f14" fmla="*/ f4 1 13795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0498"/>
                  <a:gd name="f23" fmla="*/ f19 1 137950"/>
                  <a:gd name="f24" fmla="*/ 1490499 f20 1"/>
                  <a:gd name="f25" fmla="*/ 136364 f19 1"/>
                  <a:gd name="f26" fmla="*/ 1466714 f20 1"/>
                  <a:gd name="f27" fmla="*/ 0 f19 1"/>
                  <a:gd name="f28" fmla="*/ 26956 f20 1"/>
                  <a:gd name="f29" fmla="*/ 0 f20 1"/>
                  <a:gd name="f30" fmla="*/ 137950 f19 1"/>
                  <a:gd name="f31" fmla="+- f21 0 f1"/>
                  <a:gd name="f32" fmla="*/ f24 1 1490498"/>
                  <a:gd name="f33" fmla="*/ f25 1 137950"/>
                  <a:gd name="f34" fmla="*/ f26 1 1490498"/>
                  <a:gd name="f35" fmla="*/ f27 1 137950"/>
                  <a:gd name="f36" fmla="*/ f28 1 1490498"/>
                  <a:gd name="f37" fmla="*/ f29 1 1490498"/>
                  <a:gd name="f38" fmla="*/ f30 1 137950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0498" h="13795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ABAAA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" name="รูปแบบอิสระ: รูปร่าง 49">
                <a:extLst>
                  <a:ext uri="{FF2B5EF4-FFF2-40B4-BE49-F238E27FC236}">
                    <a16:creationId xmlns:a16="http://schemas.microsoft.com/office/drawing/2014/main" id="{7DEB6BC3-23C3-401B-9183-45DA3498EF0C}"/>
                  </a:ext>
                </a:extLst>
              </p:cNvPr>
              <p:cNvSpPr/>
              <p:nvPr/>
            </p:nvSpPr>
            <p:spPr>
              <a:xfrm>
                <a:off x="4018074" y="3987177"/>
                <a:ext cx="1186187" cy="10673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7950"/>
                  <a:gd name="f8" fmla="val 136365"/>
                  <a:gd name="f9" fmla="val 1466714"/>
                  <a:gd name="f10" fmla="val 26956"/>
                  <a:gd name="f11" fmla="val 137951"/>
                  <a:gd name="f12" fmla="+- 0 0 -90"/>
                  <a:gd name="f13" fmla="*/ f3 1 1492084"/>
                  <a:gd name="f14" fmla="*/ f4 1 13795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2084"/>
                  <a:gd name="f23" fmla="*/ f19 1 137950"/>
                  <a:gd name="f24" fmla="*/ 1492084 f20 1"/>
                  <a:gd name="f25" fmla="*/ 136365 f19 1"/>
                  <a:gd name="f26" fmla="*/ 1466714 f20 1"/>
                  <a:gd name="f27" fmla="*/ 0 f19 1"/>
                  <a:gd name="f28" fmla="*/ 26956 f20 1"/>
                  <a:gd name="f29" fmla="*/ 0 f20 1"/>
                  <a:gd name="f30" fmla="*/ 137951 f19 1"/>
                  <a:gd name="f31" fmla="+- f21 0 f1"/>
                  <a:gd name="f32" fmla="*/ f24 1 1492084"/>
                  <a:gd name="f33" fmla="*/ f25 1 137950"/>
                  <a:gd name="f34" fmla="*/ f26 1 1492084"/>
                  <a:gd name="f35" fmla="*/ f27 1 137950"/>
                  <a:gd name="f36" fmla="*/ f28 1 1492084"/>
                  <a:gd name="f37" fmla="*/ f29 1 1492084"/>
                  <a:gd name="f38" fmla="*/ f30 1 137950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2084" h="137950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11"/>
                    </a:lnTo>
                    <a:close/>
                  </a:path>
                </a:pathLst>
              </a:custGeom>
              <a:solidFill>
                <a:srgbClr val="ACABA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" name="รูปแบบอิสระ: รูปร่าง 50">
                <a:extLst>
                  <a:ext uri="{FF2B5EF4-FFF2-40B4-BE49-F238E27FC236}">
                    <a16:creationId xmlns:a16="http://schemas.microsoft.com/office/drawing/2014/main" id="{BF6CB2A3-D7EE-468D-B733-E94AA3A8F9F4}"/>
                  </a:ext>
                </a:extLst>
              </p:cNvPr>
              <p:cNvSpPr/>
              <p:nvPr/>
            </p:nvSpPr>
            <p:spPr>
              <a:xfrm>
                <a:off x="4018074" y="3987177"/>
                <a:ext cx="1186187" cy="10797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9536"/>
                  <a:gd name="f8" fmla="val 137951"/>
                  <a:gd name="f9" fmla="val 1466714"/>
                  <a:gd name="f10" fmla="val 26956"/>
                  <a:gd name="f11" fmla="+- 0 0 -90"/>
                  <a:gd name="f12" fmla="*/ f3 1 1492084"/>
                  <a:gd name="f13" fmla="*/ f4 1 139536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492084"/>
                  <a:gd name="f22" fmla="*/ f18 1 139536"/>
                  <a:gd name="f23" fmla="*/ 1492084 f19 1"/>
                  <a:gd name="f24" fmla="*/ 137951 f18 1"/>
                  <a:gd name="f25" fmla="*/ 1466714 f19 1"/>
                  <a:gd name="f26" fmla="*/ 0 f18 1"/>
                  <a:gd name="f27" fmla="*/ 26956 f19 1"/>
                  <a:gd name="f28" fmla="*/ 0 f19 1"/>
                  <a:gd name="f29" fmla="*/ 139536 f18 1"/>
                  <a:gd name="f30" fmla="+- f20 0 f1"/>
                  <a:gd name="f31" fmla="*/ f23 1 1492084"/>
                  <a:gd name="f32" fmla="*/ f24 1 139536"/>
                  <a:gd name="f33" fmla="*/ f25 1 1492084"/>
                  <a:gd name="f34" fmla="*/ f26 1 139536"/>
                  <a:gd name="f35" fmla="*/ f27 1 1492084"/>
                  <a:gd name="f36" fmla="*/ f28 1 1492084"/>
                  <a:gd name="f37" fmla="*/ f29 1 139536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492084" h="139536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ADACA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" name="รูปแบบอิสระ: รูปร่าง 51">
                <a:extLst>
                  <a:ext uri="{FF2B5EF4-FFF2-40B4-BE49-F238E27FC236}">
                    <a16:creationId xmlns:a16="http://schemas.microsoft.com/office/drawing/2014/main" id="{8C9F44C2-393A-4B24-85CC-A162903A3E74}"/>
                  </a:ext>
                </a:extLst>
              </p:cNvPr>
              <p:cNvSpPr/>
              <p:nvPr/>
            </p:nvSpPr>
            <p:spPr>
              <a:xfrm>
                <a:off x="4018074" y="3988402"/>
                <a:ext cx="1186187" cy="10797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9536"/>
                  <a:gd name="f8" fmla="val 136365"/>
                  <a:gd name="f9" fmla="val 1466714"/>
                  <a:gd name="f10" fmla="val 26956"/>
                  <a:gd name="f11" fmla="+- 0 0 -90"/>
                  <a:gd name="f12" fmla="*/ f3 1 1492084"/>
                  <a:gd name="f13" fmla="*/ f4 1 139536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492084"/>
                  <a:gd name="f22" fmla="*/ f18 1 139536"/>
                  <a:gd name="f23" fmla="*/ 1492084 f19 1"/>
                  <a:gd name="f24" fmla="*/ 136365 f18 1"/>
                  <a:gd name="f25" fmla="*/ 1466714 f19 1"/>
                  <a:gd name="f26" fmla="*/ 0 f18 1"/>
                  <a:gd name="f27" fmla="*/ 26956 f19 1"/>
                  <a:gd name="f28" fmla="*/ 0 f19 1"/>
                  <a:gd name="f29" fmla="*/ 139536 f18 1"/>
                  <a:gd name="f30" fmla="+- f20 0 f1"/>
                  <a:gd name="f31" fmla="*/ f23 1 1492084"/>
                  <a:gd name="f32" fmla="*/ f24 1 139536"/>
                  <a:gd name="f33" fmla="*/ f25 1 1492084"/>
                  <a:gd name="f34" fmla="*/ f26 1 139536"/>
                  <a:gd name="f35" fmla="*/ f27 1 1492084"/>
                  <a:gd name="f36" fmla="*/ f28 1 1492084"/>
                  <a:gd name="f37" fmla="*/ f29 1 139536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492084" h="139536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AEADA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" name="รูปแบบอิสระ: รูปร่าง 52">
                <a:extLst>
                  <a:ext uri="{FF2B5EF4-FFF2-40B4-BE49-F238E27FC236}">
                    <a16:creationId xmlns:a16="http://schemas.microsoft.com/office/drawing/2014/main" id="{A28898A8-977E-493D-BF88-522EF0FD9E8C}"/>
                  </a:ext>
                </a:extLst>
              </p:cNvPr>
              <p:cNvSpPr/>
              <p:nvPr/>
            </p:nvSpPr>
            <p:spPr>
              <a:xfrm>
                <a:off x="4018074" y="3989627"/>
                <a:ext cx="1186187" cy="10673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7950"/>
                  <a:gd name="f8" fmla="val 136365"/>
                  <a:gd name="f9" fmla="val 1466714"/>
                  <a:gd name="f10" fmla="val 26956"/>
                  <a:gd name="f11" fmla="val 137951"/>
                  <a:gd name="f12" fmla="+- 0 0 -90"/>
                  <a:gd name="f13" fmla="*/ f3 1 1492084"/>
                  <a:gd name="f14" fmla="*/ f4 1 13795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2084"/>
                  <a:gd name="f23" fmla="*/ f19 1 137950"/>
                  <a:gd name="f24" fmla="*/ 1492084 f20 1"/>
                  <a:gd name="f25" fmla="*/ 136365 f19 1"/>
                  <a:gd name="f26" fmla="*/ 1466714 f20 1"/>
                  <a:gd name="f27" fmla="*/ 0 f19 1"/>
                  <a:gd name="f28" fmla="*/ 26956 f20 1"/>
                  <a:gd name="f29" fmla="*/ 0 f20 1"/>
                  <a:gd name="f30" fmla="*/ 137951 f19 1"/>
                  <a:gd name="f31" fmla="+- f21 0 f1"/>
                  <a:gd name="f32" fmla="*/ f24 1 1492084"/>
                  <a:gd name="f33" fmla="*/ f25 1 137950"/>
                  <a:gd name="f34" fmla="*/ f26 1 1492084"/>
                  <a:gd name="f35" fmla="*/ f27 1 137950"/>
                  <a:gd name="f36" fmla="*/ f28 1 1492084"/>
                  <a:gd name="f37" fmla="*/ f29 1 1492084"/>
                  <a:gd name="f38" fmla="*/ f30 1 137950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2084" h="137950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11"/>
                    </a:lnTo>
                    <a:close/>
                  </a:path>
                </a:pathLst>
              </a:custGeom>
              <a:solidFill>
                <a:srgbClr val="AFAEA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" name="รูปแบบอิสระ: รูปร่าง 53">
                <a:extLst>
                  <a:ext uri="{FF2B5EF4-FFF2-40B4-BE49-F238E27FC236}">
                    <a16:creationId xmlns:a16="http://schemas.microsoft.com/office/drawing/2014/main" id="{DE2DC773-EF81-42C5-93A7-68F56CC86B07}"/>
                  </a:ext>
                </a:extLst>
              </p:cNvPr>
              <p:cNvSpPr/>
              <p:nvPr/>
            </p:nvSpPr>
            <p:spPr>
              <a:xfrm>
                <a:off x="4018074" y="3989627"/>
                <a:ext cx="1186187" cy="10796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9535"/>
                  <a:gd name="f8" fmla="val 137951"/>
                  <a:gd name="f9" fmla="val 1466714"/>
                  <a:gd name="f10" fmla="val 25370"/>
                  <a:gd name="f11" fmla="val 139536"/>
                  <a:gd name="f12" fmla="+- 0 0 -90"/>
                  <a:gd name="f13" fmla="*/ f3 1 1492084"/>
                  <a:gd name="f14" fmla="*/ f4 1 139535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2084"/>
                  <a:gd name="f23" fmla="*/ f19 1 139535"/>
                  <a:gd name="f24" fmla="*/ 1492084 f20 1"/>
                  <a:gd name="f25" fmla="*/ 137951 f19 1"/>
                  <a:gd name="f26" fmla="*/ 1466714 f20 1"/>
                  <a:gd name="f27" fmla="*/ 0 f19 1"/>
                  <a:gd name="f28" fmla="*/ 25370 f20 1"/>
                  <a:gd name="f29" fmla="*/ 0 f20 1"/>
                  <a:gd name="f30" fmla="*/ 139536 f19 1"/>
                  <a:gd name="f31" fmla="+- f21 0 f1"/>
                  <a:gd name="f32" fmla="*/ f24 1 1492084"/>
                  <a:gd name="f33" fmla="*/ f25 1 139535"/>
                  <a:gd name="f34" fmla="*/ f26 1 1492084"/>
                  <a:gd name="f35" fmla="*/ f27 1 139535"/>
                  <a:gd name="f36" fmla="*/ f28 1 1492084"/>
                  <a:gd name="f37" fmla="*/ f29 1 1492084"/>
                  <a:gd name="f38" fmla="*/ f30 1 139535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2084" h="13953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11"/>
                    </a:lnTo>
                    <a:close/>
                  </a:path>
                </a:pathLst>
              </a:custGeom>
              <a:solidFill>
                <a:srgbClr val="B0AFA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" name="รูปแบบอิสระ: รูปร่าง 54">
                <a:extLst>
                  <a:ext uri="{FF2B5EF4-FFF2-40B4-BE49-F238E27FC236}">
                    <a16:creationId xmlns:a16="http://schemas.microsoft.com/office/drawing/2014/main" id="{40B8A6BA-AD73-4966-8461-E75D3A5B68B2}"/>
                  </a:ext>
                </a:extLst>
              </p:cNvPr>
              <p:cNvSpPr/>
              <p:nvPr/>
            </p:nvSpPr>
            <p:spPr>
              <a:xfrm>
                <a:off x="4018074" y="3990853"/>
                <a:ext cx="1186187" cy="10796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2084"/>
                  <a:gd name="f7" fmla="val 139535"/>
                  <a:gd name="f8" fmla="val 137950"/>
                  <a:gd name="f9" fmla="val 1466714"/>
                  <a:gd name="f10" fmla="val 25370"/>
                  <a:gd name="f11" fmla="val 139536"/>
                  <a:gd name="f12" fmla="+- 0 0 -90"/>
                  <a:gd name="f13" fmla="*/ f3 1 1492084"/>
                  <a:gd name="f14" fmla="*/ f4 1 139535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2084"/>
                  <a:gd name="f23" fmla="*/ f19 1 139535"/>
                  <a:gd name="f24" fmla="*/ 1492084 f20 1"/>
                  <a:gd name="f25" fmla="*/ 137950 f19 1"/>
                  <a:gd name="f26" fmla="*/ 1466714 f20 1"/>
                  <a:gd name="f27" fmla="*/ 0 f19 1"/>
                  <a:gd name="f28" fmla="*/ 25370 f20 1"/>
                  <a:gd name="f29" fmla="*/ 0 f20 1"/>
                  <a:gd name="f30" fmla="*/ 139536 f19 1"/>
                  <a:gd name="f31" fmla="+- f21 0 f1"/>
                  <a:gd name="f32" fmla="*/ f24 1 1492084"/>
                  <a:gd name="f33" fmla="*/ f25 1 139535"/>
                  <a:gd name="f34" fmla="*/ f26 1 1492084"/>
                  <a:gd name="f35" fmla="*/ f27 1 139535"/>
                  <a:gd name="f36" fmla="*/ f28 1 1492084"/>
                  <a:gd name="f37" fmla="*/ f29 1 1492084"/>
                  <a:gd name="f38" fmla="*/ f30 1 139535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2084" h="13953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11"/>
                    </a:lnTo>
                    <a:close/>
                  </a:path>
                </a:pathLst>
              </a:custGeom>
              <a:solidFill>
                <a:srgbClr val="B1B0B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" name="รูปแบบอิสระ: รูปร่าง 55">
                <a:extLst>
                  <a:ext uri="{FF2B5EF4-FFF2-40B4-BE49-F238E27FC236}">
                    <a16:creationId xmlns:a16="http://schemas.microsoft.com/office/drawing/2014/main" id="{87DCB723-ED83-4323-BE26-3A09C40D5DD5}"/>
                  </a:ext>
                </a:extLst>
              </p:cNvPr>
              <p:cNvSpPr/>
              <p:nvPr/>
            </p:nvSpPr>
            <p:spPr>
              <a:xfrm>
                <a:off x="4016812" y="3990853"/>
                <a:ext cx="1187448" cy="10919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3670"/>
                  <a:gd name="f7" fmla="val 141121"/>
                  <a:gd name="f8" fmla="val 139536"/>
                  <a:gd name="f9" fmla="val 1469886"/>
                  <a:gd name="f10" fmla="val 26956"/>
                  <a:gd name="f11" fmla="val 1586"/>
                  <a:gd name="f12" fmla="val 141122"/>
                  <a:gd name="f13" fmla="+- 0 0 -90"/>
                  <a:gd name="f14" fmla="*/ f3 1 1493670"/>
                  <a:gd name="f15" fmla="*/ f4 1 14112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493670"/>
                  <a:gd name="f24" fmla="*/ f20 1 141121"/>
                  <a:gd name="f25" fmla="*/ 1493670 f21 1"/>
                  <a:gd name="f26" fmla="*/ 139536 f20 1"/>
                  <a:gd name="f27" fmla="*/ 1469886 f21 1"/>
                  <a:gd name="f28" fmla="*/ 0 f20 1"/>
                  <a:gd name="f29" fmla="*/ 26956 f21 1"/>
                  <a:gd name="f30" fmla="*/ 1586 f20 1"/>
                  <a:gd name="f31" fmla="*/ 0 f21 1"/>
                  <a:gd name="f32" fmla="*/ 141122 f20 1"/>
                  <a:gd name="f33" fmla="+- f22 0 f1"/>
                  <a:gd name="f34" fmla="*/ f25 1 1493670"/>
                  <a:gd name="f35" fmla="*/ f26 1 141121"/>
                  <a:gd name="f36" fmla="*/ f27 1 1493670"/>
                  <a:gd name="f37" fmla="*/ f28 1 141121"/>
                  <a:gd name="f38" fmla="*/ f29 1 1493670"/>
                  <a:gd name="f39" fmla="*/ f30 1 141121"/>
                  <a:gd name="f40" fmla="*/ f31 1 1493670"/>
                  <a:gd name="f41" fmla="*/ f32 1 141121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493670" h="141121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B2B1B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" name="รูปแบบอิสระ: รูปร่าง 56">
                <a:extLst>
                  <a:ext uri="{FF2B5EF4-FFF2-40B4-BE49-F238E27FC236}">
                    <a16:creationId xmlns:a16="http://schemas.microsoft.com/office/drawing/2014/main" id="{4C11ECC2-9B05-420E-BEE0-40A69A75353B}"/>
                  </a:ext>
                </a:extLst>
              </p:cNvPr>
              <p:cNvSpPr/>
              <p:nvPr/>
            </p:nvSpPr>
            <p:spPr>
              <a:xfrm>
                <a:off x="4016812" y="3992087"/>
                <a:ext cx="1188710" cy="10919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5255"/>
                  <a:gd name="f7" fmla="val 141121"/>
                  <a:gd name="f8" fmla="val 1495256"/>
                  <a:gd name="f9" fmla="val 137950"/>
                  <a:gd name="f10" fmla="val 1469886"/>
                  <a:gd name="f11" fmla="val 26956"/>
                  <a:gd name="f12" fmla="val 141122"/>
                  <a:gd name="f13" fmla="+- 0 0 -90"/>
                  <a:gd name="f14" fmla="*/ f3 1 1495255"/>
                  <a:gd name="f15" fmla="*/ f4 1 14112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495255"/>
                  <a:gd name="f24" fmla="*/ f20 1 141121"/>
                  <a:gd name="f25" fmla="*/ 1495256 f21 1"/>
                  <a:gd name="f26" fmla="*/ 137950 f20 1"/>
                  <a:gd name="f27" fmla="*/ 1469886 f21 1"/>
                  <a:gd name="f28" fmla="*/ 0 f20 1"/>
                  <a:gd name="f29" fmla="*/ 26956 f21 1"/>
                  <a:gd name="f30" fmla="*/ 0 f21 1"/>
                  <a:gd name="f31" fmla="*/ 141122 f20 1"/>
                  <a:gd name="f32" fmla="+- f22 0 f1"/>
                  <a:gd name="f33" fmla="*/ f25 1 1495255"/>
                  <a:gd name="f34" fmla="*/ f26 1 141121"/>
                  <a:gd name="f35" fmla="*/ f27 1 1495255"/>
                  <a:gd name="f36" fmla="*/ f28 1 141121"/>
                  <a:gd name="f37" fmla="*/ f29 1 1495255"/>
                  <a:gd name="f38" fmla="*/ f30 1 1495255"/>
                  <a:gd name="f39" fmla="*/ f31 1 141121"/>
                  <a:gd name="f40" fmla="*/ f16 1 f23"/>
                  <a:gd name="f41" fmla="*/ f17 1 f23"/>
                  <a:gd name="f42" fmla="*/ f16 1 f24"/>
                  <a:gd name="f43" fmla="*/ f18 1 f24"/>
                  <a:gd name="f44" fmla="*/ f33 1 f23"/>
                  <a:gd name="f45" fmla="*/ f34 1 f24"/>
                  <a:gd name="f46" fmla="*/ f35 1 f23"/>
                  <a:gd name="f47" fmla="*/ f36 1 f24"/>
                  <a:gd name="f48" fmla="*/ f37 1 f23"/>
                  <a:gd name="f49" fmla="*/ f38 1 f23"/>
                  <a:gd name="f50" fmla="*/ f39 1 f24"/>
                  <a:gd name="f51" fmla="*/ f40 f14 1"/>
                  <a:gd name="f52" fmla="*/ f41 f14 1"/>
                  <a:gd name="f53" fmla="*/ f43 f15 1"/>
                  <a:gd name="f54" fmla="*/ f42 f15 1"/>
                  <a:gd name="f55" fmla="*/ f44 f14 1"/>
                  <a:gd name="f56" fmla="*/ f45 f15 1"/>
                  <a:gd name="f57" fmla="*/ f46 f14 1"/>
                  <a:gd name="f58" fmla="*/ f47 f15 1"/>
                  <a:gd name="f59" fmla="*/ f48 f14 1"/>
                  <a:gd name="f60" fmla="*/ f49 f14 1"/>
                  <a:gd name="f61" fmla="*/ f50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5" y="f56"/>
                  </a:cxn>
                  <a:cxn ang="f32">
                    <a:pos x="f57" y="f58"/>
                  </a:cxn>
                  <a:cxn ang="f32">
                    <a:pos x="f59" y="f58"/>
                  </a:cxn>
                  <a:cxn ang="f32">
                    <a:pos x="f60" y="f61"/>
                  </a:cxn>
                </a:cxnLst>
                <a:rect l="f51" t="f54" r="f52" b="f53"/>
                <a:pathLst>
                  <a:path w="1495255" h="141121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B3B2B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" name="รูปแบบอิสระ: รูปร่าง 57">
                <a:extLst>
                  <a:ext uri="{FF2B5EF4-FFF2-40B4-BE49-F238E27FC236}">
                    <a16:creationId xmlns:a16="http://schemas.microsoft.com/office/drawing/2014/main" id="{AA74D5C7-7181-40D1-A140-CEFA8A594994}"/>
                  </a:ext>
                </a:extLst>
              </p:cNvPr>
              <p:cNvSpPr/>
              <p:nvPr/>
            </p:nvSpPr>
            <p:spPr>
              <a:xfrm>
                <a:off x="4016812" y="3993312"/>
                <a:ext cx="1188710" cy="10919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5255"/>
                  <a:gd name="f7" fmla="val 141122"/>
                  <a:gd name="f8" fmla="val 1495256"/>
                  <a:gd name="f9" fmla="val 137951"/>
                  <a:gd name="f10" fmla="val 1469886"/>
                  <a:gd name="f11" fmla="val 26956"/>
                  <a:gd name="f12" fmla="+- 0 0 -90"/>
                  <a:gd name="f13" fmla="*/ f3 1 1495255"/>
                  <a:gd name="f14" fmla="*/ f4 1 141122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5255"/>
                  <a:gd name="f23" fmla="*/ f19 1 141122"/>
                  <a:gd name="f24" fmla="*/ 1495256 f20 1"/>
                  <a:gd name="f25" fmla="*/ 137951 f19 1"/>
                  <a:gd name="f26" fmla="*/ 1469886 f20 1"/>
                  <a:gd name="f27" fmla="*/ 0 f19 1"/>
                  <a:gd name="f28" fmla="*/ 26956 f20 1"/>
                  <a:gd name="f29" fmla="*/ 0 f20 1"/>
                  <a:gd name="f30" fmla="*/ 141122 f19 1"/>
                  <a:gd name="f31" fmla="+- f21 0 f1"/>
                  <a:gd name="f32" fmla="*/ f24 1 1495255"/>
                  <a:gd name="f33" fmla="*/ f25 1 141122"/>
                  <a:gd name="f34" fmla="*/ f26 1 1495255"/>
                  <a:gd name="f35" fmla="*/ f27 1 141122"/>
                  <a:gd name="f36" fmla="*/ f28 1 1495255"/>
                  <a:gd name="f37" fmla="*/ f29 1 1495255"/>
                  <a:gd name="f38" fmla="*/ f30 1 141122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5255" h="14112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4B3B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" name="รูปแบบอิสระ: รูปร่าง 58">
                <a:extLst>
                  <a:ext uri="{FF2B5EF4-FFF2-40B4-BE49-F238E27FC236}">
                    <a16:creationId xmlns:a16="http://schemas.microsoft.com/office/drawing/2014/main" id="{785E3FDD-A40D-4B4C-9231-C27E67C4C1DD}"/>
                  </a:ext>
                </a:extLst>
              </p:cNvPr>
              <p:cNvSpPr/>
              <p:nvPr/>
            </p:nvSpPr>
            <p:spPr>
              <a:xfrm>
                <a:off x="4016812" y="3993312"/>
                <a:ext cx="1188710" cy="11042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5255"/>
                  <a:gd name="f7" fmla="val 142707"/>
                  <a:gd name="f8" fmla="val 1495256"/>
                  <a:gd name="f9" fmla="val 139536"/>
                  <a:gd name="f10" fmla="val 1469886"/>
                  <a:gd name="f11" fmla="val 26956"/>
                  <a:gd name="f12" fmla="val 1586"/>
                  <a:gd name="f13" fmla="+- 0 0 -90"/>
                  <a:gd name="f14" fmla="*/ f3 1 1495255"/>
                  <a:gd name="f15" fmla="*/ f4 1 142707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495255"/>
                  <a:gd name="f24" fmla="*/ f20 1 142707"/>
                  <a:gd name="f25" fmla="*/ 1495256 f21 1"/>
                  <a:gd name="f26" fmla="*/ 139536 f20 1"/>
                  <a:gd name="f27" fmla="*/ 1469886 f21 1"/>
                  <a:gd name="f28" fmla="*/ 0 f20 1"/>
                  <a:gd name="f29" fmla="*/ 26956 f21 1"/>
                  <a:gd name="f30" fmla="*/ 1586 f20 1"/>
                  <a:gd name="f31" fmla="*/ 0 f21 1"/>
                  <a:gd name="f32" fmla="*/ 142707 f20 1"/>
                  <a:gd name="f33" fmla="+- f22 0 f1"/>
                  <a:gd name="f34" fmla="*/ f25 1 1495255"/>
                  <a:gd name="f35" fmla="*/ f26 1 142707"/>
                  <a:gd name="f36" fmla="*/ f27 1 1495255"/>
                  <a:gd name="f37" fmla="*/ f28 1 142707"/>
                  <a:gd name="f38" fmla="*/ f29 1 1495255"/>
                  <a:gd name="f39" fmla="*/ f30 1 142707"/>
                  <a:gd name="f40" fmla="*/ f31 1 1495255"/>
                  <a:gd name="f41" fmla="*/ f32 1 142707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495255" h="142707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5B4B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" name="รูปแบบอิสระ: รูปร่าง 59">
                <a:extLst>
                  <a:ext uri="{FF2B5EF4-FFF2-40B4-BE49-F238E27FC236}">
                    <a16:creationId xmlns:a16="http://schemas.microsoft.com/office/drawing/2014/main" id="{8CB15A87-77A6-4707-B248-5D4FAE5F0124}"/>
                  </a:ext>
                </a:extLst>
              </p:cNvPr>
              <p:cNvSpPr/>
              <p:nvPr/>
            </p:nvSpPr>
            <p:spPr>
              <a:xfrm>
                <a:off x="4016812" y="3994538"/>
                <a:ext cx="1188710" cy="10919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5255"/>
                  <a:gd name="f7" fmla="val 141121"/>
                  <a:gd name="f8" fmla="val 1495256"/>
                  <a:gd name="f9" fmla="val 139536"/>
                  <a:gd name="f10" fmla="val 1469886"/>
                  <a:gd name="f11" fmla="val 26956"/>
                  <a:gd name="f12" fmla="val 1586"/>
                  <a:gd name="f13" fmla="val 141122"/>
                  <a:gd name="f14" fmla="+- 0 0 -90"/>
                  <a:gd name="f15" fmla="*/ f3 1 1495255"/>
                  <a:gd name="f16" fmla="*/ f4 1 141121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495255"/>
                  <a:gd name="f25" fmla="*/ f21 1 141121"/>
                  <a:gd name="f26" fmla="*/ 1495256 f22 1"/>
                  <a:gd name="f27" fmla="*/ 139536 f21 1"/>
                  <a:gd name="f28" fmla="*/ 1469886 f22 1"/>
                  <a:gd name="f29" fmla="*/ 0 f21 1"/>
                  <a:gd name="f30" fmla="*/ 26956 f22 1"/>
                  <a:gd name="f31" fmla="*/ 1586 f21 1"/>
                  <a:gd name="f32" fmla="*/ 0 f22 1"/>
                  <a:gd name="f33" fmla="*/ 141122 f21 1"/>
                  <a:gd name="f34" fmla="+- f23 0 f1"/>
                  <a:gd name="f35" fmla="*/ f26 1 1495255"/>
                  <a:gd name="f36" fmla="*/ f27 1 141121"/>
                  <a:gd name="f37" fmla="*/ f28 1 1495255"/>
                  <a:gd name="f38" fmla="*/ f29 1 141121"/>
                  <a:gd name="f39" fmla="*/ f30 1 1495255"/>
                  <a:gd name="f40" fmla="*/ f31 1 141121"/>
                  <a:gd name="f41" fmla="*/ f32 1 1495255"/>
                  <a:gd name="f42" fmla="*/ f33 1 141121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495255" h="141121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B6B5B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" name="รูปแบบอิสระ: รูปร่าง 60">
                <a:extLst>
                  <a:ext uri="{FF2B5EF4-FFF2-40B4-BE49-F238E27FC236}">
                    <a16:creationId xmlns:a16="http://schemas.microsoft.com/office/drawing/2014/main" id="{D0370F6F-AB9F-4258-B775-288616DC9E22}"/>
                  </a:ext>
                </a:extLst>
              </p:cNvPr>
              <p:cNvSpPr/>
              <p:nvPr/>
            </p:nvSpPr>
            <p:spPr>
              <a:xfrm>
                <a:off x="4016812" y="3995763"/>
                <a:ext cx="1188710" cy="10919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5255"/>
                  <a:gd name="f7" fmla="val 141121"/>
                  <a:gd name="f8" fmla="val 1495256"/>
                  <a:gd name="f9" fmla="val 137951"/>
                  <a:gd name="f10" fmla="val 1469886"/>
                  <a:gd name="f11" fmla="val 26956"/>
                  <a:gd name="f12" fmla="val 141122"/>
                  <a:gd name="f13" fmla="+- 0 0 -90"/>
                  <a:gd name="f14" fmla="*/ f3 1 1495255"/>
                  <a:gd name="f15" fmla="*/ f4 1 14112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495255"/>
                  <a:gd name="f24" fmla="*/ f20 1 141121"/>
                  <a:gd name="f25" fmla="*/ 1495256 f21 1"/>
                  <a:gd name="f26" fmla="*/ 137951 f20 1"/>
                  <a:gd name="f27" fmla="*/ 1469886 f21 1"/>
                  <a:gd name="f28" fmla="*/ 0 f20 1"/>
                  <a:gd name="f29" fmla="*/ 26956 f21 1"/>
                  <a:gd name="f30" fmla="*/ 0 f21 1"/>
                  <a:gd name="f31" fmla="*/ 141122 f20 1"/>
                  <a:gd name="f32" fmla="+- f22 0 f1"/>
                  <a:gd name="f33" fmla="*/ f25 1 1495255"/>
                  <a:gd name="f34" fmla="*/ f26 1 141121"/>
                  <a:gd name="f35" fmla="*/ f27 1 1495255"/>
                  <a:gd name="f36" fmla="*/ f28 1 141121"/>
                  <a:gd name="f37" fmla="*/ f29 1 1495255"/>
                  <a:gd name="f38" fmla="*/ f30 1 1495255"/>
                  <a:gd name="f39" fmla="*/ f31 1 141121"/>
                  <a:gd name="f40" fmla="*/ f16 1 f23"/>
                  <a:gd name="f41" fmla="*/ f17 1 f23"/>
                  <a:gd name="f42" fmla="*/ f16 1 f24"/>
                  <a:gd name="f43" fmla="*/ f18 1 f24"/>
                  <a:gd name="f44" fmla="*/ f33 1 f23"/>
                  <a:gd name="f45" fmla="*/ f34 1 f24"/>
                  <a:gd name="f46" fmla="*/ f35 1 f23"/>
                  <a:gd name="f47" fmla="*/ f36 1 f24"/>
                  <a:gd name="f48" fmla="*/ f37 1 f23"/>
                  <a:gd name="f49" fmla="*/ f38 1 f23"/>
                  <a:gd name="f50" fmla="*/ f39 1 f24"/>
                  <a:gd name="f51" fmla="*/ f40 f14 1"/>
                  <a:gd name="f52" fmla="*/ f41 f14 1"/>
                  <a:gd name="f53" fmla="*/ f43 f15 1"/>
                  <a:gd name="f54" fmla="*/ f42 f15 1"/>
                  <a:gd name="f55" fmla="*/ f44 f14 1"/>
                  <a:gd name="f56" fmla="*/ f45 f15 1"/>
                  <a:gd name="f57" fmla="*/ f46 f14 1"/>
                  <a:gd name="f58" fmla="*/ f47 f15 1"/>
                  <a:gd name="f59" fmla="*/ f48 f14 1"/>
                  <a:gd name="f60" fmla="*/ f49 f14 1"/>
                  <a:gd name="f61" fmla="*/ f50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5" y="f56"/>
                  </a:cxn>
                  <a:cxn ang="f32">
                    <a:pos x="f57" y="f58"/>
                  </a:cxn>
                  <a:cxn ang="f32">
                    <a:pos x="f59" y="f58"/>
                  </a:cxn>
                  <a:cxn ang="f32">
                    <a:pos x="f60" y="f61"/>
                  </a:cxn>
                </a:cxnLst>
                <a:rect l="f51" t="f54" r="f52" b="f53"/>
                <a:pathLst>
                  <a:path w="1495255" h="141121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B7B6B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" name="รูปแบบอิสระ: รูปร่าง 61">
                <a:extLst>
                  <a:ext uri="{FF2B5EF4-FFF2-40B4-BE49-F238E27FC236}">
                    <a16:creationId xmlns:a16="http://schemas.microsoft.com/office/drawing/2014/main" id="{4BD259FF-25BE-458D-B65B-3017AB445C76}"/>
                  </a:ext>
                </a:extLst>
              </p:cNvPr>
              <p:cNvSpPr/>
              <p:nvPr/>
            </p:nvSpPr>
            <p:spPr>
              <a:xfrm>
                <a:off x="4015560" y="3995763"/>
                <a:ext cx="1189972" cy="11042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6841"/>
                  <a:gd name="f7" fmla="val 142707"/>
                  <a:gd name="f8" fmla="val 139536"/>
                  <a:gd name="f9" fmla="val 1471471"/>
                  <a:gd name="f10" fmla="val 26956"/>
                  <a:gd name="f11" fmla="val 1586"/>
                  <a:gd name="f12" fmla="+- 0 0 -90"/>
                  <a:gd name="f13" fmla="*/ f3 1 1496841"/>
                  <a:gd name="f14" fmla="*/ f4 1 14270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6841"/>
                  <a:gd name="f23" fmla="*/ f19 1 142707"/>
                  <a:gd name="f24" fmla="*/ 1496841 f20 1"/>
                  <a:gd name="f25" fmla="*/ 139536 f19 1"/>
                  <a:gd name="f26" fmla="*/ 1471471 f20 1"/>
                  <a:gd name="f27" fmla="*/ 0 f19 1"/>
                  <a:gd name="f28" fmla="*/ 26956 f20 1"/>
                  <a:gd name="f29" fmla="*/ 1586 f19 1"/>
                  <a:gd name="f30" fmla="*/ 0 f20 1"/>
                  <a:gd name="f31" fmla="*/ 142707 f19 1"/>
                  <a:gd name="f32" fmla="+- f21 0 f1"/>
                  <a:gd name="f33" fmla="*/ f24 1 1496841"/>
                  <a:gd name="f34" fmla="*/ f25 1 142707"/>
                  <a:gd name="f35" fmla="*/ f26 1 1496841"/>
                  <a:gd name="f36" fmla="*/ f27 1 142707"/>
                  <a:gd name="f37" fmla="*/ f28 1 1496841"/>
                  <a:gd name="f38" fmla="*/ f29 1 142707"/>
                  <a:gd name="f39" fmla="*/ f30 1 1496841"/>
                  <a:gd name="f40" fmla="*/ f31 1 142707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496841" h="142707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8B7B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0" name="รูปแบบอิสระ: รูปร่าง 62">
                <a:extLst>
                  <a:ext uri="{FF2B5EF4-FFF2-40B4-BE49-F238E27FC236}">
                    <a16:creationId xmlns:a16="http://schemas.microsoft.com/office/drawing/2014/main" id="{81882E9E-5374-44AD-B26C-D24C81CAC8C1}"/>
                  </a:ext>
                </a:extLst>
              </p:cNvPr>
              <p:cNvSpPr/>
              <p:nvPr/>
            </p:nvSpPr>
            <p:spPr>
              <a:xfrm>
                <a:off x="4015560" y="3996988"/>
                <a:ext cx="1189972" cy="11042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6841"/>
                  <a:gd name="f7" fmla="val 142707"/>
                  <a:gd name="f8" fmla="val 139536"/>
                  <a:gd name="f9" fmla="val 1471471"/>
                  <a:gd name="f10" fmla="val 26956"/>
                  <a:gd name="f11" fmla="val 1586"/>
                  <a:gd name="f12" fmla="+- 0 0 -90"/>
                  <a:gd name="f13" fmla="*/ f3 1 1496841"/>
                  <a:gd name="f14" fmla="*/ f4 1 14270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6841"/>
                  <a:gd name="f23" fmla="*/ f19 1 142707"/>
                  <a:gd name="f24" fmla="*/ 1496841 f20 1"/>
                  <a:gd name="f25" fmla="*/ 139536 f19 1"/>
                  <a:gd name="f26" fmla="*/ 1471471 f20 1"/>
                  <a:gd name="f27" fmla="*/ 0 f19 1"/>
                  <a:gd name="f28" fmla="*/ 26956 f20 1"/>
                  <a:gd name="f29" fmla="*/ 1586 f19 1"/>
                  <a:gd name="f30" fmla="*/ 0 f20 1"/>
                  <a:gd name="f31" fmla="*/ 142707 f19 1"/>
                  <a:gd name="f32" fmla="+- f21 0 f1"/>
                  <a:gd name="f33" fmla="*/ f24 1 1496841"/>
                  <a:gd name="f34" fmla="*/ f25 1 142707"/>
                  <a:gd name="f35" fmla="*/ f26 1 1496841"/>
                  <a:gd name="f36" fmla="*/ f27 1 142707"/>
                  <a:gd name="f37" fmla="*/ f28 1 1496841"/>
                  <a:gd name="f38" fmla="*/ f29 1 142707"/>
                  <a:gd name="f39" fmla="*/ f30 1 1496841"/>
                  <a:gd name="f40" fmla="*/ f31 1 142707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496841" h="142707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9B8B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1" name="รูปแบบอิสระ: รูปร่าง 63">
                <a:extLst>
                  <a:ext uri="{FF2B5EF4-FFF2-40B4-BE49-F238E27FC236}">
                    <a16:creationId xmlns:a16="http://schemas.microsoft.com/office/drawing/2014/main" id="{605FD8F1-0306-4EFF-AD21-549A1638D5A6}"/>
                  </a:ext>
                </a:extLst>
              </p:cNvPr>
              <p:cNvSpPr/>
              <p:nvPr/>
            </p:nvSpPr>
            <p:spPr>
              <a:xfrm>
                <a:off x="4015560" y="3998213"/>
                <a:ext cx="1191234" cy="11042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8426"/>
                  <a:gd name="f7" fmla="val 142707"/>
                  <a:gd name="f8" fmla="val 1498427"/>
                  <a:gd name="f9" fmla="val 139536"/>
                  <a:gd name="f10" fmla="val 1473057"/>
                  <a:gd name="f11" fmla="val 26956"/>
                  <a:gd name="f12" fmla="+- 0 0 -90"/>
                  <a:gd name="f13" fmla="*/ f3 1 1498426"/>
                  <a:gd name="f14" fmla="*/ f4 1 14270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498426"/>
                  <a:gd name="f23" fmla="*/ f19 1 142707"/>
                  <a:gd name="f24" fmla="*/ 1498427 f20 1"/>
                  <a:gd name="f25" fmla="*/ 139536 f19 1"/>
                  <a:gd name="f26" fmla="*/ 1473057 f20 1"/>
                  <a:gd name="f27" fmla="*/ 0 f19 1"/>
                  <a:gd name="f28" fmla="*/ 26956 f20 1"/>
                  <a:gd name="f29" fmla="*/ 0 f20 1"/>
                  <a:gd name="f30" fmla="*/ 142707 f19 1"/>
                  <a:gd name="f31" fmla="+- f21 0 f1"/>
                  <a:gd name="f32" fmla="*/ f24 1 1498426"/>
                  <a:gd name="f33" fmla="*/ f25 1 142707"/>
                  <a:gd name="f34" fmla="*/ f26 1 1498426"/>
                  <a:gd name="f35" fmla="*/ f27 1 142707"/>
                  <a:gd name="f36" fmla="*/ f28 1 1498426"/>
                  <a:gd name="f37" fmla="*/ f29 1 1498426"/>
                  <a:gd name="f38" fmla="*/ f30 1 142707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498426" h="142707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AB9B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2" name="รูปแบบอิสระ: รูปร่าง 64">
                <a:extLst>
                  <a:ext uri="{FF2B5EF4-FFF2-40B4-BE49-F238E27FC236}">
                    <a16:creationId xmlns:a16="http://schemas.microsoft.com/office/drawing/2014/main" id="{A8000CB0-E0CB-4F66-A05A-86FF91DEF943}"/>
                  </a:ext>
                </a:extLst>
              </p:cNvPr>
              <p:cNvSpPr/>
              <p:nvPr/>
            </p:nvSpPr>
            <p:spPr>
              <a:xfrm>
                <a:off x="4015560" y="3998213"/>
                <a:ext cx="1191234" cy="11164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8426"/>
                  <a:gd name="f7" fmla="val 144292"/>
                  <a:gd name="f8" fmla="val 1498427"/>
                  <a:gd name="f9" fmla="val 141122"/>
                  <a:gd name="f10" fmla="val 1473057"/>
                  <a:gd name="f11" fmla="val 26956"/>
                  <a:gd name="f12" fmla="val 1585"/>
                  <a:gd name="f13" fmla="val 144293"/>
                  <a:gd name="f14" fmla="+- 0 0 -90"/>
                  <a:gd name="f15" fmla="*/ f3 1 1498426"/>
                  <a:gd name="f16" fmla="*/ f4 1 14429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498426"/>
                  <a:gd name="f25" fmla="*/ f21 1 144292"/>
                  <a:gd name="f26" fmla="*/ 1498427 f22 1"/>
                  <a:gd name="f27" fmla="*/ 141122 f21 1"/>
                  <a:gd name="f28" fmla="*/ 1473057 f22 1"/>
                  <a:gd name="f29" fmla="*/ 0 f21 1"/>
                  <a:gd name="f30" fmla="*/ 26956 f22 1"/>
                  <a:gd name="f31" fmla="*/ 1585 f21 1"/>
                  <a:gd name="f32" fmla="*/ 0 f22 1"/>
                  <a:gd name="f33" fmla="*/ 144293 f21 1"/>
                  <a:gd name="f34" fmla="+- f23 0 f1"/>
                  <a:gd name="f35" fmla="*/ f26 1 1498426"/>
                  <a:gd name="f36" fmla="*/ f27 1 144292"/>
                  <a:gd name="f37" fmla="*/ f28 1 1498426"/>
                  <a:gd name="f38" fmla="*/ f29 1 144292"/>
                  <a:gd name="f39" fmla="*/ f30 1 1498426"/>
                  <a:gd name="f40" fmla="*/ f31 1 144292"/>
                  <a:gd name="f41" fmla="*/ f32 1 1498426"/>
                  <a:gd name="f42" fmla="*/ f33 1 14429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498426" h="14429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BBBAB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3" name="รูปแบบอิสระ: รูปร่าง 65">
                <a:extLst>
                  <a:ext uri="{FF2B5EF4-FFF2-40B4-BE49-F238E27FC236}">
                    <a16:creationId xmlns:a16="http://schemas.microsoft.com/office/drawing/2014/main" id="{1B642A0A-FE29-4BC9-A15B-52FD9137ADF6}"/>
                  </a:ext>
                </a:extLst>
              </p:cNvPr>
              <p:cNvSpPr/>
              <p:nvPr/>
            </p:nvSpPr>
            <p:spPr>
              <a:xfrm>
                <a:off x="4015560" y="3999448"/>
                <a:ext cx="1191234" cy="11164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8426"/>
                  <a:gd name="f7" fmla="val 144293"/>
                  <a:gd name="f8" fmla="val 1498427"/>
                  <a:gd name="f9" fmla="val 139536"/>
                  <a:gd name="f10" fmla="val 1473057"/>
                  <a:gd name="f11" fmla="val 26956"/>
                  <a:gd name="f12" fmla="val 1586"/>
                  <a:gd name="f13" fmla="+- 0 0 -90"/>
                  <a:gd name="f14" fmla="*/ f3 1 1498426"/>
                  <a:gd name="f15" fmla="*/ f4 1 144293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498426"/>
                  <a:gd name="f24" fmla="*/ f20 1 144293"/>
                  <a:gd name="f25" fmla="*/ 1498427 f21 1"/>
                  <a:gd name="f26" fmla="*/ 139536 f20 1"/>
                  <a:gd name="f27" fmla="*/ 1473057 f21 1"/>
                  <a:gd name="f28" fmla="*/ 0 f20 1"/>
                  <a:gd name="f29" fmla="*/ 26956 f21 1"/>
                  <a:gd name="f30" fmla="*/ 1586 f20 1"/>
                  <a:gd name="f31" fmla="*/ 0 f21 1"/>
                  <a:gd name="f32" fmla="*/ 144293 f20 1"/>
                  <a:gd name="f33" fmla="+- f22 0 f1"/>
                  <a:gd name="f34" fmla="*/ f25 1 1498426"/>
                  <a:gd name="f35" fmla="*/ f26 1 144293"/>
                  <a:gd name="f36" fmla="*/ f27 1 1498426"/>
                  <a:gd name="f37" fmla="*/ f28 1 144293"/>
                  <a:gd name="f38" fmla="*/ f29 1 1498426"/>
                  <a:gd name="f39" fmla="*/ f30 1 144293"/>
                  <a:gd name="f40" fmla="*/ f31 1 1498426"/>
                  <a:gd name="f41" fmla="*/ f32 1 144293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498426" h="14429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CBBB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4" name="รูปแบบอิสระ: รูปร่าง 66">
                <a:extLst>
                  <a:ext uri="{FF2B5EF4-FFF2-40B4-BE49-F238E27FC236}">
                    <a16:creationId xmlns:a16="http://schemas.microsoft.com/office/drawing/2014/main" id="{FF4EF108-31E7-4CF1-80DA-83A8B88C8A87}"/>
                  </a:ext>
                </a:extLst>
              </p:cNvPr>
              <p:cNvSpPr/>
              <p:nvPr/>
            </p:nvSpPr>
            <p:spPr>
              <a:xfrm>
                <a:off x="4015560" y="3999448"/>
                <a:ext cx="1191234" cy="11287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498426"/>
                  <a:gd name="f7" fmla="val 145878"/>
                  <a:gd name="f8" fmla="val 1498427"/>
                  <a:gd name="f9" fmla="val 141122"/>
                  <a:gd name="f10" fmla="val 1473057"/>
                  <a:gd name="f11" fmla="val 26956"/>
                  <a:gd name="f12" fmla="val 1586"/>
                  <a:gd name="f13" fmla="val 145879"/>
                  <a:gd name="f14" fmla="+- 0 0 -90"/>
                  <a:gd name="f15" fmla="*/ f3 1 1498426"/>
                  <a:gd name="f16" fmla="*/ f4 1 14587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498426"/>
                  <a:gd name="f25" fmla="*/ f21 1 145878"/>
                  <a:gd name="f26" fmla="*/ 1498427 f22 1"/>
                  <a:gd name="f27" fmla="*/ 141122 f21 1"/>
                  <a:gd name="f28" fmla="*/ 1473057 f22 1"/>
                  <a:gd name="f29" fmla="*/ 0 f21 1"/>
                  <a:gd name="f30" fmla="*/ 26956 f22 1"/>
                  <a:gd name="f31" fmla="*/ 1586 f21 1"/>
                  <a:gd name="f32" fmla="*/ 0 f22 1"/>
                  <a:gd name="f33" fmla="*/ 145879 f21 1"/>
                  <a:gd name="f34" fmla="+- f23 0 f1"/>
                  <a:gd name="f35" fmla="*/ f26 1 1498426"/>
                  <a:gd name="f36" fmla="*/ f27 1 145878"/>
                  <a:gd name="f37" fmla="*/ f28 1 1498426"/>
                  <a:gd name="f38" fmla="*/ f29 1 145878"/>
                  <a:gd name="f39" fmla="*/ f30 1 1498426"/>
                  <a:gd name="f40" fmla="*/ f31 1 145878"/>
                  <a:gd name="f41" fmla="*/ f32 1 1498426"/>
                  <a:gd name="f42" fmla="*/ f33 1 14587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498426" h="145878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BDBCB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5" name="รูปแบบอิสระ: รูปร่าง 67">
                <a:extLst>
                  <a:ext uri="{FF2B5EF4-FFF2-40B4-BE49-F238E27FC236}">
                    <a16:creationId xmlns:a16="http://schemas.microsoft.com/office/drawing/2014/main" id="{E5172125-1CE1-479B-BD70-8BE4F1D68D4A}"/>
                  </a:ext>
                </a:extLst>
              </p:cNvPr>
              <p:cNvSpPr/>
              <p:nvPr/>
            </p:nvSpPr>
            <p:spPr>
              <a:xfrm>
                <a:off x="4014298" y="4000673"/>
                <a:ext cx="1192496" cy="11164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0012"/>
                  <a:gd name="f7" fmla="val 144293"/>
                  <a:gd name="f8" fmla="val 1500013"/>
                  <a:gd name="f9" fmla="val 141122"/>
                  <a:gd name="f10" fmla="val 1474642"/>
                  <a:gd name="f11" fmla="val 28542"/>
                  <a:gd name="f12" fmla="val 1586"/>
                  <a:gd name="f13" fmla="+- 0 0 -90"/>
                  <a:gd name="f14" fmla="*/ f3 1 1500012"/>
                  <a:gd name="f15" fmla="*/ f4 1 144293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0012"/>
                  <a:gd name="f24" fmla="*/ f20 1 144293"/>
                  <a:gd name="f25" fmla="*/ 1500013 f21 1"/>
                  <a:gd name="f26" fmla="*/ 141122 f20 1"/>
                  <a:gd name="f27" fmla="*/ 1474642 f21 1"/>
                  <a:gd name="f28" fmla="*/ 0 f20 1"/>
                  <a:gd name="f29" fmla="*/ 28542 f21 1"/>
                  <a:gd name="f30" fmla="*/ 1586 f20 1"/>
                  <a:gd name="f31" fmla="*/ 0 f21 1"/>
                  <a:gd name="f32" fmla="*/ 144293 f20 1"/>
                  <a:gd name="f33" fmla="+- f22 0 f1"/>
                  <a:gd name="f34" fmla="*/ f25 1 1500012"/>
                  <a:gd name="f35" fmla="*/ f26 1 144293"/>
                  <a:gd name="f36" fmla="*/ f27 1 1500012"/>
                  <a:gd name="f37" fmla="*/ f28 1 144293"/>
                  <a:gd name="f38" fmla="*/ f29 1 1500012"/>
                  <a:gd name="f39" fmla="*/ f30 1 144293"/>
                  <a:gd name="f40" fmla="*/ f31 1 1500012"/>
                  <a:gd name="f41" fmla="*/ f32 1 144293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0012" h="14429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DBDB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6" name="รูปแบบอิสระ: รูปร่าง 68">
                <a:extLst>
                  <a:ext uri="{FF2B5EF4-FFF2-40B4-BE49-F238E27FC236}">
                    <a16:creationId xmlns:a16="http://schemas.microsoft.com/office/drawing/2014/main" id="{D08C23DB-E4C7-4800-94B0-46BD5720C414}"/>
                  </a:ext>
                </a:extLst>
              </p:cNvPr>
              <p:cNvSpPr/>
              <p:nvPr/>
            </p:nvSpPr>
            <p:spPr>
              <a:xfrm>
                <a:off x="4014298" y="4001899"/>
                <a:ext cx="1192496" cy="11164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0012"/>
                  <a:gd name="f7" fmla="val 144293"/>
                  <a:gd name="f8" fmla="val 1500013"/>
                  <a:gd name="f9" fmla="val 141122"/>
                  <a:gd name="f10" fmla="val 1474642"/>
                  <a:gd name="f11" fmla="val 28542"/>
                  <a:gd name="f12" fmla="val 1586"/>
                  <a:gd name="f13" fmla="+- 0 0 -90"/>
                  <a:gd name="f14" fmla="*/ f3 1 1500012"/>
                  <a:gd name="f15" fmla="*/ f4 1 144293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0012"/>
                  <a:gd name="f24" fmla="*/ f20 1 144293"/>
                  <a:gd name="f25" fmla="*/ 1500013 f21 1"/>
                  <a:gd name="f26" fmla="*/ 141122 f20 1"/>
                  <a:gd name="f27" fmla="*/ 1474642 f21 1"/>
                  <a:gd name="f28" fmla="*/ 0 f20 1"/>
                  <a:gd name="f29" fmla="*/ 28542 f21 1"/>
                  <a:gd name="f30" fmla="*/ 1586 f20 1"/>
                  <a:gd name="f31" fmla="*/ 0 f21 1"/>
                  <a:gd name="f32" fmla="*/ 144293 f20 1"/>
                  <a:gd name="f33" fmla="+- f22 0 f1"/>
                  <a:gd name="f34" fmla="*/ f25 1 1500012"/>
                  <a:gd name="f35" fmla="*/ f26 1 144293"/>
                  <a:gd name="f36" fmla="*/ f27 1 1500012"/>
                  <a:gd name="f37" fmla="*/ f28 1 144293"/>
                  <a:gd name="f38" fmla="*/ f29 1 1500012"/>
                  <a:gd name="f39" fmla="*/ f30 1 144293"/>
                  <a:gd name="f40" fmla="*/ f31 1 1500012"/>
                  <a:gd name="f41" fmla="*/ f32 1 144293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0012" h="14429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BEBEB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7" name="รูปแบบอิสระ: รูปร่าง 69">
                <a:extLst>
                  <a:ext uri="{FF2B5EF4-FFF2-40B4-BE49-F238E27FC236}">
                    <a16:creationId xmlns:a16="http://schemas.microsoft.com/office/drawing/2014/main" id="{434B8864-9E75-4B75-ADF2-55F314DC0CA1}"/>
                  </a:ext>
                </a:extLst>
              </p:cNvPr>
              <p:cNvSpPr/>
              <p:nvPr/>
            </p:nvSpPr>
            <p:spPr>
              <a:xfrm>
                <a:off x="4014298" y="4001899"/>
                <a:ext cx="1192496" cy="11287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0012"/>
                  <a:gd name="f7" fmla="val 145878"/>
                  <a:gd name="f8" fmla="val 1500013"/>
                  <a:gd name="f9" fmla="val 141122"/>
                  <a:gd name="f10" fmla="val 1474642"/>
                  <a:gd name="f11" fmla="val 26956"/>
                  <a:gd name="f12" fmla="val 1586"/>
                  <a:gd name="f13" fmla="val 145879"/>
                  <a:gd name="f14" fmla="+- 0 0 -90"/>
                  <a:gd name="f15" fmla="*/ f3 1 1500012"/>
                  <a:gd name="f16" fmla="*/ f4 1 14587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0012"/>
                  <a:gd name="f25" fmla="*/ f21 1 145878"/>
                  <a:gd name="f26" fmla="*/ 1500013 f22 1"/>
                  <a:gd name="f27" fmla="*/ 141122 f21 1"/>
                  <a:gd name="f28" fmla="*/ 1474642 f22 1"/>
                  <a:gd name="f29" fmla="*/ 0 f21 1"/>
                  <a:gd name="f30" fmla="*/ 26956 f22 1"/>
                  <a:gd name="f31" fmla="*/ 1586 f21 1"/>
                  <a:gd name="f32" fmla="*/ 0 f22 1"/>
                  <a:gd name="f33" fmla="*/ 145879 f21 1"/>
                  <a:gd name="f34" fmla="+- f23 0 f1"/>
                  <a:gd name="f35" fmla="*/ f26 1 1500012"/>
                  <a:gd name="f36" fmla="*/ f27 1 145878"/>
                  <a:gd name="f37" fmla="*/ f28 1 1500012"/>
                  <a:gd name="f38" fmla="*/ f29 1 145878"/>
                  <a:gd name="f39" fmla="*/ f30 1 1500012"/>
                  <a:gd name="f40" fmla="*/ f31 1 145878"/>
                  <a:gd name="f41" fmla="*/ f32 1 1500012"/>
                  <a:gd name="f42" fmla="*/ f33 1 14587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0012" h="145878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BFBFB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8" name="รูปแบบอิสระ: รูปร่าง 70">
                <a:extLst>
                  <a:ext uri="{FF2B5EF4-FFF2-40B4-BE49-F238E27FC236}">
                    <a16:creationId xmlns:a16="http://schemas.microsoft.com/office/drawing/2014/main" id="{D081D29C-A027-493D-B08D-1765BA6EB160}"/>
                  </a:ext>
                </a:extLst>
              </p:cNvPr>
              <p:cNvSpPr/>
              <p:nvPr/>
            </p:nvSpPr>
            <p:spPr>
              <a:xfrm>
                <a:off x="4014298" y="4003124"/>
                <a:ext cx="1193749" cy="11287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1598"/>
                  <a:gd name="f7" fmla="val 145878"/>
                  <a:gd name="f8" fmla="val 141122"/>
                  <a:gd name="f9" fmla="val 1474642"/>
                  <a:gd name="f10" fmla="val 26956"/>
                  <a:gd name="f11" fmla="val 1586"/>
                  <a:gd name="f12" fmla="+- 0 0 -90"/>
                  <a:gd name="f13" fmla="*/ f3 1 1501598"/>
                  <a:gd name="f14" fmla="*/ f4 1 145878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501598"/>
                  <a:gd name="f23" fmla="*/ f19 1 145878"/>
                  <a:gd name="f24" fmla="*/ 1501598 f20 1"/>
                  <a:gd name="f25" fmla="*/ 141122 f19 1"/>
                  <a:gd name="f26" fmla="*/ 1474642 f20 1"/>
                  <a:gd name="f27" fmla="*/ 0 f19 1"/>
                  <a:gd name="f28" fmla="*/ 26956 f20 1"/>
                  <a:gd name="f29" fmla="*/ 1586 f19 1"/>
                  <a:gd name="f30" fmla="*/ 0 f20 1"/>
                  <a:gd name="f31" fmla="*/ 145878 f19 1"/>
                  <a:gd name="f32" fmla="+- f21 0 f1"/>
                  <a:gd name="f33" fmla="*/ f24 1 1501598"/>
                  <a:gd name="f34" fmla="*/ f25 1 145878"/>
                  <a:gd name="f35" fmla="*/ f26 1 1501598"/>
                  <a:gd name="f36" fmla="*/ f27 1 145878"/>
                  <a:gd name="f37" fmla="*/ f28 1 1501598"/>
                  <a:gd name="f38" fmla="*/ f29 1 145878"/>
                  <a:gd name="f39" fmla="*/ f30 1 1501598"/>
                  <a:gd name="f40" fmla="*/ f31 1 145878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501598" h="145878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C0C0C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9" name="รูปแบบอิสระ: รูปร่าง 71">
                <a:extLst>
                  <a:ext uri="{FF2B5EF4-FFF2-40B4-BE49-F238E27FC236}">
                    <a16:creationId xmlns:a16="http://schemas.microsoft.com/office/drawing/2014/main" id="{FFD9485B-64DB-42E0-9F01-431CEDFECF97}"/>
                  </a:ext>
                </a:extLst>
              </p:cNvPr>
              <p:cNvSpPr/>
              <p:nvPr/>
            </p:nvSpPr>
            <p:spPr>
              <a:xfrm>
                <a:off x="4014298" y="4004349"/>
                <a:ext cx="1193749" cy="11287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1598"/>
                  <a:gd name="f7" fmla="val 145878"/>
                  <a:gd name="f8" fmla="val 141122"/>
                  <a:gd name="f9" fmla="val 1474642"/>
                  <a:gd name="f10" fmla="val 26956"/>
                  <a:gd name="f11" fmla="val 1585"/>
                  <a:gd name="f12" fmla="+- 0 0 -90"/>
                  <a:gd name="f13" fmla="*/ f3 1 1501598"/>
                  <a:gd name="f14" fmla="*/ f4 1 145878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501598"/>
                  <a:gd name="f23" fmla="*/ f19 1 145878"/>
                  <a:gd name="f24" fmla="*/ 1501598 f20 1"/>
                  <a:gd name="f25" fmla="*/ 141122 f19 1"/>
                  <a:gd name="f26" fmla="*/ 1474642 f20 1"/>
                  <a:gd name="f27" fmla="*/ 0 f19 1"/>
                  <a:gd name="f28" fmla="*/ 26956 f20 1"/>
                  <a:gd name="f29" fmla="*/ 1585 f19 1"/>
                  <a:gd name="f30" fmla="*/ 0 f20 1"/>
                  <a:gd name="f31" fmla="*/ 145878 f19 1"/>
                  <a:gd name="f32" fmla="+- f21 0 f1"/>
                  <a:gd name="f33" fmla="*/ f24 1 1501598"/>
                  <a:gd name="f34" fmla="*/ f25 1 145878"/>
                  <a:gd name="f35" fmla="*/ f26 1 1501598"/>
                  <a:gd name="f36" fmla="*/ f27 1 145878"/>
                  <a:gd name="f37" fmla="*/ f28 1 1501598"/>
                  <a:gd name="f38" fmla="*/ f29 1 145878"/>
                  <a:gd name="f39" fmla="*/ f30 1 1501598"/>
                  <a:gd name="f40" fmla="*/ f31 1 145878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501598" h="145878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C1C1C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0" name="รูปแบบอิสระ: รูปร่าง 72">
                <a:extLst>
                  <a:ext uri="{FF2B5EF4-FFF2-40B4-BE49-F238E27FC236}">
                    <a16:creationId xmlns:a16="http://schemas.microsoft.com/office/drawing/2014/main" id="{D40E8EC1-D5E0-4309-99A6-ED942065C873}"/>
                  </a:ext>
                </a:extLst>
              </p:cNvPr>
              <p:cNvSpPr/>
              <p:nvPr/>
            </p:nvSpPr>
            <p:spPr>
              <a:xfrm>
                <a:off x="4014298" y="4004349"/>
                <a:ext cx="1193749" cy="11409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1598"/>
                  <a:gd name="f7" fmla="val 147464"/>
                  <a:gd name="f8" fmla="val 142707"/>
                  <a:gd name="f9" fmla="val 1476228"/>
                  <a:gd name="f10" fmla="val 26956"/>
                  <a:gd name="f11" fmla="val 1585"/>
                  <a:gd name="f12" fmla="+- 0 0 -90"/>
                  <a:gd name="f13" fmla="*/ f3 1 1501598"/>
                  <a:gd name="f14" fmla="*/ f4 1 147464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501598"/>
                  <a:gd name="f23" fmla="*/ f19 1 147464"/>
                  <a:gd name="f24" fmla="*/ 1501598 f20 1"/>
                  <a:gd name="f25" fmla="*/ 142707 f19 1"/>
                  <a:gd name="f26" fmla="*/ 1476228 f20 1"/>
                  <a:gd name="f27" fmla="*/ 0 f19 1"/>
                  <a:gd name="f28" fmla="*/ 26956 f20 1"/>
                  <a:gd name="f29" fmla="*/ 1585 f19 1"/>
                  <a:gd name="f30" fmla="*/ 0 f20 1"/>
                  <a:gd name="f31" fmla="*/ 147464 f19 1"/>
                  <a:gd name="f32" fmla="+- f21 0 f1"/>
                  <a:gd name="f33" fmla="*/ f24 1 1501598"/>
                  <a:gd name="f34" fmla="*/ f25 1 147464"/>
                  <a:gd name="f35" fmla="*/ f26 1 1501598"/>
                  <a:gd name="f36" fmla="*/ f27 1 147464"/>
                  <a:gd name="f37" fmla="*/ f28 1 1501598"/>
                  <a:gd name="f38" fmla="*/ f29 1 147464"/>
                  <a:gd name="f39" fmla="*/ f30 1 1501598"/>
                  <a:gd name="f40" fmla="*/ f31 1 147464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501598" h="147464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C2C2C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1" name="รูปแบบอิสระ: รูปร่าง 73">
                <a:extLst>
                  <a:ext uri="{FF2B5EF4-FFF2-40B4-BE49-F238E27FC236}">
                    <a16:creationId xmlns:a16="http://schemas.microsoft.com/office/drawing/2014/main" id="{7CD925E6-4761-4AB7-9C3A-187FF998AFE9}"/>
                  </a:ext>
                </a:extLst>
              </p:cNvPr>
              <p:cNvSpPr/>
              <p:nvPr/>
            </p:nvSpPr>
            <p:spPr>
              <a:xfrm>
                <a:off x="4013036" y="4005574"/>
                <a:ext cx="1195011" cy="11409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3183"/>
                  <a:gd name="f7" fmla="val 147464"/>
                  <a:gd name="f8" fmla="val 1503184"/>
                  <a:gd name="f9" fmla="val 142707"/>
                  <a:gd name="f10" fmla="val 1477814"/>
                  <a:gd name="f11" fmla="val 28541"/>
                  <a:gd name="f12" fmla="val 1586"/>
                  <a:gd name="f13" fmla="val 147465"/>
                  <a:gd name="f14" fmla="+- 0 0 -90"/>
                  <a:gd name="f15" fmla="*/ f3 1 1503183"/>
                  <a:gd name="f16" fmla="*/ f4 1 14746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3183"/>
                  <a:gd name="f25" fmla="*/ f21 1 147464"/>
                  <a:gd name="f26" fmla="*/ 1503184 f22 1"/>
                  <a:gd name="f27" fmla="*/ 142707 f21 1"/>
                  <a:gd name="f28" fmla="*/ 1477814 f22 1"/>
                  <a:gd name="f29" fmla="*/ 0 f21 1"/>
                  <a:gd name="f30" fmla="*/ 28541 f22 1"/>
                  <a:gd name="f31" fmla="*/ 1586 f21 1"/>
                  <a:gd name="f32" fmla="*/ 0 f22 1"/>
                  <a:gd name="f33" fmla="*/ 147465 f21 1"/>
                  <a:gd name="f34" fmla="+- f23 0 f1"/>
                  <a:gd name="f35" fmla="*/ f26 1 1503183"/>
                  <a:gd name="f36" fmla="*/ f27 1 147464"/>
                  <a:gd name="f37" fmla="*/ f28 1 1503183"/>
                  <a:gd name="f38" fmla="*/ f29 1 147464"/>
                  <a:gd name="f39" fmla="*/ f30 1 1503183"/>
                  <a:gd name="f40" fmla="*/ f31 1 147464"/>
                  <a:gd name="f41" fmla="*/ f32 1 1503183"/>
                  <a:gd name="f42" fmla="*/ f33 1 14746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3183" h="147464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C3C3C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2" name="รูปแบบอิสระ: รูปร่าง 74">
                <a:extLst>
                  <a:ext uri="{FF2B5EF4-FFF2-40B4-BE49-F238E27FC236}">
                    <a16:creationId xmlns:a16="http://schemas.microsoft.com/office/drawing/2014/main" id="{99CA8BA2-CCF0-4980-BE84-6036F21254C8}"/>
                  </a:ext>
                </a:extLst>
              </p:cNvPr>
              <p:cNvSpPr/>
              <p:nvPr/>
            </p:nvSpPr>
            <p:spPr>
              <a:xfrm>
                <a:off x="4013036" y="4006809"/>
                <a:ext cx="1195011" cy="11287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3183"/>
                  <a:gd name="f7" fmla="val 145878"/>
                  <a:gd name="f8" fmla="val 1503184"/>
                  <a:gd name="f9" fmla="val 141122"/>
                  <a:gd name="f10" fmla="val 1477814"/>
                  <a:gd name="f11" fmla="val 28541"/>
                  <a:gd name="f12" fmla="val 1586"/>
                  <a:gd name="f13" fmla="val 145879"/>
                  <a:gd name="f14" fmla="+- 0 0 -90"/>
                  <a:gd name="f15" fmla="*/ f3 1 1503183"/>
                  <a:gd name="f16" fmla="*/ f4 1 14587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3183"/>
                  <a:gd name="f25" fmla="*/ f21 1 145878"/>
                  <a:gd name="f26" fmla="*/ 1503184 f22 1"/>
                  <a:gd name="f27" fmla="*/ 141122 f21 1"/>
                  <a:gd name="f28" fmla="*/ 1477814 f22 1"/>
                  <a:gd name="f29" fmla="*/ 0 f21 1"/>
                  <a:gd name="f30" fmla="*/ 28541 f22 1"/>
                  <a:gd name="f31" fmla="*/ 1586 f21 1"/>
                  <a:gd name="f32" fmla="*/ 0 f22 1"/>
                  <a:gd name="f33" fmla="*/ 145879 f21 1"/>
                  <a:gd name="f34" fmla="+- f23 0 f1"/>
                  <a:gd name="f35" fmla="*/ f26 1 1503183"/>
                  <a:gd name="f36" fmla="*/ f27 1 145878"/>
                  <a:gd name="f37" fmla="*/ f28 1 1503183"/>
                  <a:gd name="f38" fmla="*/ f29 1 145878"/>
                  <a:gd name="f39" fmla="*/ f30 1 1503183"/>
                  <a:gd name="f40" fmla="*/ f31 1 145878"/>
                  <a:gd name="f41" fmla="*/ f32 1 1503183"/>
                  <a:gd name="f42" fmla="*/ f33 1 14587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3183" h="145878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C4C4C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3" name="รูปแบบอิสระ: รูปร่าง 75">
                <a:extLst>
                  <a:ext uri="{FF2B5EF4-FFF2-40B4-BE49-F238E27FC236}">
                    <a16:creationId xmlns:a16="http://schemas.microsoft.com/office/drawing/2014/main" id="{0191BD7D-AE0B-4B9D-B0B4-8A944394C19B}"/>
                  </a:ext>
                </a:extLst>
              </p:cNvPr>
              <p:cNvSpPr/>
              <p:nvPr/>
            </p:nvSpPr>
            <p:spPr>
              <a:xfrm>
                <a:off x="4013036" y="4006809"/>
                <a:ext cx="1195011" cy="11409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3183"/>
                  <a:gd name="f7" fmla="val 147464"/>
                  <a:gd name="f8" fmla="val 1503184"/>
                  <a:gd name="f9" fmla="val 142707"/>
                  <a:gd name="f10" fmla="val 1477814"/>
                  <a:gd name="f11" fmla="val 28541"/>
                  <a:gd name="f12" fmla="val 1586"/>
                  <a:gd name="f13" fmla="val 147465"/>
                  <a:gd name="f14" fmla="+- 0 0 -90"/>
                  <a:gd name="f15" fmla="*/ f3 1 1503183"/>
                  <a:gd name="f16" fmla="*/ f4 1 14746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3183"/>
                  <a:gd name="f25" fmla="*/ f21 1 147464"/>
                  <a:gd name="f26" fmla="*/ 1503184 f22 1"/>
                  <a:gd name="f27" fmla="*/ 142707 f21 1"/>
                  <a:gd name="f28" fmla="*/ 1477814 f22 1"/>
                  <a:gd name="f29" fmla="*/ 0 f21 1"/>
                  <a:gd name="f30" fmla="*/ 28541 f22 1"/>
                  <a:gd name="f31" fmla="*/ 1586 f21 1"/>
                  <a:gd name="f32" fmla="*/ 0 f22 1"/>
                  <a:gd name="f33" fmla="*/ 147465 f21 1"/>
                  <a:gd name="f34" fmla="+- f23 0 f1"/>
                  <a:gd name="f35" fmla="*/ f26 1 1503183"/>
                  <a:gd name="f36" fmla="*/ f27 1 147464"/>
                  <a:gd name="f37" fmla="*/ f28 1 1503183"/>
                  <a:gd name="f38" fmla="*/ f29 1 147464"/>
                  <a:gd name="f39" fmla="*/ f30 1 1503183"/>
                  <a:gd name="f40" fmla="*/ f31 1 147464"/>
                  <a:gd name="f41" fmla="*/ f32 1 1503183"/>
                  <a:gd name="f42" fmla="*/ f33 1 14746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3183" h="147464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C5C5C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4" name="รูปแบบอิสระ: รูปร่าง 76">
                <a:extLst>
                  <a:ext uri="{FF2B5EF4-FFF2-40B4-BE49-F238E27FC236}">
                    <a16:creationId xmlns:a16="http://schemas.microsoft.com/office/drawing/2014/main" id="{6D83AEBD-68A0-484A-92F9-3985B3F33EC3}"/>
                  </a:ext>
                </a:extLst>
              </p:cNvPr>
              <p:cNvSpPr/>
              <p:nvPr/>
            </p:nvSpPr>
            <p:spPr>
              <a:xfrm>
                <a:off x="4013036" y="4008034"/>
                <a:ext cx="1195011" cy="11409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3183"/>
                  <a:gd name="f7" fmla="val 147464"/>
                  <a:gd name="f8" fmla="val 1503184"/>
                  <a:gd name="f9" fmla="val 142707"/>
                  <a:gd name="f10" fmla="val 1477814"/>
                  <a:gd name="f11" fmla="val 26956"/>
                  <a:gd name="f12" fmla="val 1586"/>
                  <a:gd name="f13" fmla="+- 0 0 -90"/>
                  <a:gd name="f14" fmla="*/ f3 1 1503183"/>
                  <a:gd name="f15" fmla="*/ f4 1 147464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3183"/>
                  <a:gd name="f24" fmla="*/ f20 1 147464"/>
                  <a:gd name="f25" fmla="*/ 1503184 f21 1"/>
                  <a:gd name="f26" fmla="*/ 142707 f20 1"/>
                  <a:gd name="f27" fmla="*/ 1477814 f21 1"/>
                  <a:gd name="f28" fmla="*/ 0 f20 1"/>
                  <a:gd name="f29" fmla="*/ 26956 f21 1"/>
                  <a:gd name="f30" fmla="*/ 1586 f20 1"/>
                  <a:gd name="f31" fmla="*/ 0 f21 1"/>
                  <a:gd name="f32" fmla="*/ 147464 f20 1"/>
                  <a:gd name="f33" fmla="+- f22 0 f1"/>
                  <a:gd name="f34" fmla="*/ f25 1 1503183"/>
                  <a:gd name="f35" fmla="*/ f26 1 147464"/>
                  <a:gd name="f36" fmla="*/ f27 1 1503183"/>
                  <a:gd name="f37" fmla="*/ f28 1 147464"/>
                  <a:gd name="f38" fmla="*/ f29 1 1503183"/>
                  <a:gd name="f39" fmla="*/ f30 1 147464"/>
                  <a:gd name="f40" fmla="*/ f31 1 1503183"/>
                  <a:gd name="f41" fmla="*/ f32 1 147464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3183" h="147464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C6C6C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5" name="รูปแบบอิสระ: รูปร่าง 77">
                <a:extLst>
                  <a:ext uri="{FF2B5EF4-FFF2-40B4-BE49-F238E27FC236}">
                    <a16:creationId xmlns:a16="http://schemas.microsoft.com/office/drawing/2014/main" id="{253C6C42-00AE-49E7-842D-AC84A80F7C22}"/>
                  </a:ext>
                </a:extLst>
              </p:cNvPr>
              <p:cNvSpPr/>
              <p:nvPr/>
            </p:nvSpPr>
            <p:spPr>
              <a:xfrm>
                <a:off x="4013036" y="4008034"/>
                <a:ext cx="1196272" cy="11533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4769"/>
                  <a:gd name="f7" fmla="val 149049"/>
                  <a:gd name="f8" fmla="val 144293"/>
                  <a:gd name="f9" fmla="val 1477814"/>
                  <a:gd name="f10" fmla="val 26956"/>
                  <a:gd name="f11" fmla="val 3171"/>
                  <a:gd name="f12" fmla="val 149050"/>
                  <a:gd name="f13" fmla="+- 0 0 -90"/>
                  <a:gd name="f14" fmla="*/ f3 1 1504769"/>
                  <a:gd name="f15" fmla="*/ f4 1 1490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4769"/>
                  <a:gd name="f24" fmla="*/ f20 1 149049"/>
                  <a:gd name="f25" fmla="*/ 1504769 f21 1"/>
                  <a:gd name="f26" fmla="*/ 144293 f20 1"/>
                  <a:gd name="f27" fmla="*/ 1477814 f21 1"/>
                  <a:gd name="f28" fmla="*/ 0 f20 1"/>
                  <a:gd name="f29" fmla="*/ 26956 f21 1"/>
                  <a:gd name="f30" fmla="*/ 3171 f20 1"/>
                  <a:gd name="f31" fmla="*/ 0 f21 1"/>
                  <a:gd name="f32" fmla="*/ 149050 f20 1"/>
                  <a:gd name="f33" fmla="+- f22 0 f1"/>
                  <a:gd name="f34" fmla="*/ f25 1 1504769"/>
                  <a:gd name="f35" fmla="*/ f26 1 149049"/>
                  <a:gd name="f36" fmla="*/ f27 1 1504769"/>
                  <a:gd name="f37" fmla="*/ f28 1 149049"/>
                  <a:gd name="f38" fmla="*/ f29 1 1504769"/>
                  <a:gd name="f39" fmla="*/ f30 1 149049"/>
                  <a:gd name="f40" fmla="*/ f31 1 1504769"/>
                  <a:gd name="f41" fmla="*/ f32 1 1490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4769" h="149049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7C7C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6" name="รูปแบบอิสระ: รูปร่าง 78">
                <a:extLst>
                  <a:ext uri="{FF2B5EF4-FFF2-40B4-BE49-F238E27FC236}">
                    <a16:creationId xmlns:a16="http://schemas.microsoft.com/office/drawing/2014/main" id="{8EFB8A8A-ADFD-49E6-89BB-466BEB70B6F5}"/>
                  </a:ext>
                </a:extLst>
              </p:cNvPr>
              <p:cNvSpPr/>
              <p:nvPr/>
            </p:nvSpPr>
            <p:spPr>
              <a:xfrm>
                <a:off x="4013036" y="4009259"/>
                <a:ext cx="1196272" cy="11533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4769"/>
                  <a:gd name="f7" fmla="val 149049"/>
                  <a:gd name="f8" fmla="val 144293"/>
                  <a:gd name="f9" fmla="val 1477814"/>
                  <a:gd name="f10" fmla="val 26956"/>
                  <a:gd name="f11" fmla="val 1586"/>
                  <a:gd name="f12" fmla="val 149050"/>
                  <a:gd name="f13" fmla="+- 0 0 -90"/>
                  <a:gd name="f14" fmla="*/ f3 1 1504769"/>
                  <a:gd name="f15" fmla="*/ f4 1 1490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4769"/>
                  <a:gd name="f24" fmla="*/ f20 1 149049"/>
                  <a:gd name="f25" fmla="*/ 1504769 f21 1"/>
                  <a:gd name="f26" fmla="*/ 144293 f20 1"/>
                  <a:gd name="f27" fmla="*/ 1477814 f21 1"/>
                  <a:gd name="f28" fmla="*/ 0 f20 1"/>
                  <a:gd name="f29" fmla="*/ 26956 f21 1"/>
                  <a:gd name="f30" fmla="*/ 1586 f20 1"/>
                  <a:gd name="f31" fmla="*/ 0 f21 1"/>
                  <a:gd name="f32" fmla="*/ 149050 f20 1"/>
                  <a:gd name="f33" fmla="+- f22 0 f1"/>
                  <a:gd name="f34" fmla="*/ f25 1 1504769"/>
                  <a:gd name="f35" fmla="*/ f26 1 149049"/>
                  <a:gd name="f36" fmla="*/ f27 1 1504769"/>
                  <a:gd name="f37" fmla="*/ f28 1 149049"/>
                  <a:gd name="f38" fmla="*/ f29 1 1504769"/>
                  <a:gd name="f39" fmla="*/ f30 1 149049"/>
                  <a:gd name="f40" fmla="*/ f31 1 1504769"/>
                  <a:gd name="f41" fmla="*/ f32 1 1490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4769" h="149049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8C8C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7" name="รูปแบบอิสระ: รูปร่าง 79">
                <a:extLst>
                  <a:ext uri="{FF2B5EF4-FFF2-40B4-BE49-F238E27FC236}">
                    <a16:creationId xmlns:a16="http://schemas.microsoft.com/office/drawing/2014/main" id="{67EE3946-BD0D-4B1F-B040-8C14601AA023}"/>
                  </a:ext>
                </a:extLst>
              </p:cNvPr>
              <p:cNvSpPr/>
              <p:nvPr/>
            </p:nvSpPr>
            <p:spPr>
              <a:xfrm>
                <a:off x="4013036" y="4010485"/>
                <a:ext cx="1196272" cy="11533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4769"/>
                  <a:gd name="f7" fmla="val 149049"/>
                  <a:gd name="f8" fmla="val 142707"/>
                  <a:gd name="f9" fmla="val 1477814"/>
                  <a:gd name="f10" fmla="val 26956"/>
                  <a:gd name="f11" fmla="val 1585"/>
                  <a:gd name="f12" fmla="val 149050"/>
                  <a:gd name="f13" fmla="+- 0 0 -90"/>
                  <a:gd name="f14" fmla="*/ f3 1 1504769"/>
                  <a:gd name="f15" fmla="*/ f4 1 1490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4769"/>
                  <a:gd name="f24" fmla="*/ f20 1 149049"/>
                  <a:gd name="f25" fmla="*/ 1504769 f21 1"/>
                  <a:gd name="f26" fmla="*/ 142707 f20 1"/>
                  <a:gd name="f27" fmla="*/ 1477814 f21 1"/>
                  <a:gd name="f28" fmla="*/ 0 f20 1"/>
                  <a:gd name="f29" fmla="*/ 26956 f21 1"/>
                  <a:gd name="f30" fmla="*/ 1585 f20 1"/>
                  <a:gd name="f31" fmla="*/ 0 f21 1"/>
                  <a:gd name="f32" fmla="*/ 149050 f20 1"/>
                  <a:gd name="f33" fmla="+- f22 0 f1"/>
                  <a:gd name="f34" fmla="*/ f25 1 1504769"/>
                  <a:gd name="f35" fmla="*/ f26 1 149049"/>
                  <a:gd name="f36" fmla="*/ f27 1 1504769"/>
                  <a:gd name="f37" fmla="*/ f28 1 149049"/>
                  <a:gd name="f38" fmla="*/ f29 1 1504769"/>
                  <a:gd name="f39" fmla="*/ f30 1 149049"/>
                  <a:gd name="f40" fmla="*/ f31 1 1504769"/>
                  <a:gd name="f41" fmla="*/ f32 1 1490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4769" h="149049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9C9C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8" name="รูปแบบอิสระ: รูปร่าง 80">
                <a:extLst>
                  <a:ext uri="{FF2B5EF4-FFF2-40B4-BE49-F238E27FC236}">
                    <a16:creationId xmlns:a16="http://schemas.microsoft.com/office/drawing/2014/main" id="{17F7DBE2-774E-4A49-98F9-E2B6AA1992C7}"/>
                  </a:ext>
                </a:extLst>
              </p:cNvPr>
              <p:cNvSpPr/>
              <p:nvPr/>
            </p:nvSpPr>
            <p:spPr>
              <a:xfrm>
                <a:off x="4011774" y="4010485"/>
                <a:ext cx="1197534" cy="1165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6355"/>
                  <a:gd name="f7" fmla="val 150635"/>
                  <a:gd name="f8" fmla="val 144293"/>
                  <a:gd name="f9" fmla="val 1479399"/>
                  <a:gd name="f10" fmla="val 28542"/>
                  <a:gd name="f11" fmla="val 3171"/>
                  <a:gd name="f12" fmla="val 150636"/>
                  <a:gd name="f13" fmla="+- 0 0 -90"/>
                  <a:gd name="f14" fmla="*/ f3 1 1506355"/>
                  <a:gd name="f15" fmla="*/ f4 1 1506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6355"/>
                  <a:gd name="f24" fmla="*/ f20 1 150635"/>
                  <a:gd name="f25" fmla="*/ 1506355 f21 1"/>
                  <a:gd name="f26" fmla="*/ 144293 f20 1"/>
                  <a:gd name="f27" fmla="*/ 1479399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0636 f20 1"/>
                  <a:gd name="f33" fmla="+- f22 0 f1"/>
                  <a:gd name="f34" fmla="*/ f25 1 1506355"/>
                  <a:gd name="f35" fmla="*/ f26 1 150635"/>
                  <a:gd name="f36" fmla="*/ f27 1 1506355"/>
                  <a:gd name="f37" fmla="*/ f28 1 150635"/>
                  <a:gd name="f38" fmla="*/ f29 1 1506355"/>
                  <a:gd name="f39" fmla="*/ f30 1 150635"/>
                  <a:gd name="f40" fmla="*/ f31 1 1506355"/>
                  <a:gd name="f41" fmla="*/ f32 1 1506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6355" h="15063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ACAC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39" name="รูปแบบอิสระ: รูปร่าง 81">
                <a:extLst>
                  <a:ext uri="{FF2B5EF4-FFF2-40B4-BE49-F238E27FC236}">
                    <a16:creationId xmlns:a16="http://schemas.microsoft.com/office/drawing/2014/main" id="{51C5F4B3-9CFD-433E-BD04-C746641E02FB}"/>
                  </a:ext>
                </a:extLst>
              </p:cNvPr>
              <p:cNvSpPr/>
              <p:nvPr/>
            </p:nvSpPr>
            <p:spPr>
              <a:xfrm>
                <a:off x="4011774" y="4011710"/>
                <a:ext cx="1197534" cy="1165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6355"/>
                  <a:gd name="f7" fmla="val 150635"/>
                  <a:gd name="f8" fmla="val 144293"/>
                  <a:gd name="f9" fmla="val 1480985"/>
                  <a:gd name="f10" fmla="val 28542"/>
                  <a:gd name="f11" fmla="val 1586"/>
                  <a:gd name="f12" fmla="val 150636"/>
                  <a:gd name="f13" fmla="+- 0 0 -90"/>
                  <a:gd name="f14" fmla="*/ f3 1 1506355"/>
                  <a:gd name="f15" fmla="*/ f4 1 1506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6355"/>
                  <a:gd name="f24" fmla="*/ f20 1 150635"/>
                  <a:gd name="f25" fmla="*/ 1506355 f21 1"/>
                  <a:gd name="f26" fmla="*/ 144293 f20 1"/>
                  <a:gd name="f27" fmla="*/ 1480985 f21 1"/>
                  <a:gd name="f28" fmla="*/ 0 f20 1"/>
                  <a:gd name="f29" fmla="*/ 28542 f21 1"/>
                  <a:gd name="f30" fmla="*/ 1586 f20 1"/>
                  <a:gd name="f31" fmla="*/ 0 f21 1"/>
                  <a:gd name="f32" fmla="*/ 150636 f20 1"/>
                  <a:gd name="f33" fmla="+- f22 0 f1"/>
                  <a:gd name="f34" fmla="*/ f25 1 1506355"/>
                  <a:gd name="f35" fmla="*/ f26 1 150635"/>
                  <a:gd name="f36" fmla="*/ f27 1 1506355"/>
                  <a:gd name="f37" fmla="*/ f28 1 150635"/>
                  <a:gd name="f38" fmla="*/ f29 1 1506355"/>
                  <a:gd name="f39" fmla="*/ f30 1 150635"/>
                  <a:gd name="f40" fmla="*/ f31 1 1506355"/>
                  <a:gd name="f41" fmla="*/ f32 1 1506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6355" h="15063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BCBC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0" name="รูปแบบอิสระ: รูปร่าง 82">
                <a:extLst>
                  <a:ext uri="{FF2B5EF4-FFF2-40B4-BE49-F238E27FC236}">
                    <a16:creationId xmlns:a16="http://schemas.microsoft.com/office/drawing/2014/main" id="{3BCC80EE-4FD3-470C-B3A7-1D95EF4037F1}"/>
                  </a:ext>
                </a:extLst>
              </p:cNvPr>
              <p:cNvSpPr/>
              <p:nvPr/>
            </p:nvSpPr>
            <p:spPr>
              <a:xfrm>
                <a:off x="4011774" y="4012935"/>
                <a:ext cx="1197534" cy="11533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6355"/>
                  <a:gd name="f7" fmla="val 149049"/>
                  <a:gd name="f8" fmla="val 144293"/>
                  <a:gd name="f9" fmla="val 1480985"/>
                  <a:gd name="f10" fmla="val 28542"/>
                  <a:gd name="f11" fmla="val 1586"/>
                  <a:gd name="f12" fmla="val 149050"/>
                  <a:gd name="f13" fmla="+- 0 0 -90"/>
                  <a:gd name="f14" fmla="*/ f3 1 1506355"/>
                  <a:gd name="f15" fmla="*/ f4 1 1490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6355"/>
                  <a:gd name="f24" fmla="*/ f20 1 149049"/>
                  <a:gd name="f25" fmla="*/ 1506355 f21 1"/>
                  <a:gd name="f26" fmla="*/ 144293 f20 1"/>
                  <a:gd name="f27" fmla="*/ 1480985 f21 1"/>
                  <a:gd name="f28" fmla="*/ 0 f20 1"/>
                  <a:gd name="f29" fmla="*/ 28542 f21 1"/>
                  <a:gd name="f30" fmla="*/ 1586 f20 1"/>
                  <a:gd name="f31" fmla="*/ 0 f21 1"/>
                  <a:gd name="f32" fmla="*/ 149050 f20 1"/>
                  <a:gd name="f33" fmla="+- f22 0 f1"/>
                  <a:gd name="f34" fmla="*/ f25 1 1506355"/>
                  <a:gd name="f35" fmla="*/ f26 1 149049"/>
                  <a:gd name="f36" fmla="*/ f27 1 1506355"/>
                  <a:gd name="f37" fmla="*/ f28 1 149049"/>
                  <a:gd name="f38" fmla="*/ f29 1 1506355"/>
                  <a:gd name="f39" fmla="*/ f30 1 149049"/>
                  <a:gd name="f40" fmla="*/ f31 1 1506355"/>
                  <a:gd name="f41" fmla="*/ f32 1 1490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6355" h="149049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CCCC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1" name="รูปแบบอิสระ: รูปร่าง 83">
                <a:extLst>
                  <a:ext uri="{FF2B5EF4-FFF2-40B4-BE49-F238E27FC236}">
                    <a16:creationId xmlns:a16="http://schemas.microsoft.com/office/drawing/2014/main" id="{A34A2FE2-8040-41C2-B846-27F47319ACE4}"/>
                  </a:ext>
                </a:extLst>
              </p:cNvPr>
              <p:cNvSpPr/>
              <p:nvPr/>
            </p:nvSpPr>
            <p:spPr>
              <a:xfrm>
                <a:off x="4011774" y="4012935"/>
                <a:ext cx="1197534" cy="1165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6355"/>
                  <a:gd name="f7" fmla="val 150635"/>
                  <a:gd name="f8" fmla="val 144293"/>
                  <a:gd name="f9" fmla="val 1480985"/>
                  <a:gd name="f10" fmla="val 28542"/>
                  <a:gd name="f11" fmla="val 3171"/>
                  <a:gd name="f12" fmla="val 150636"/>
                  <a:gd name="f13" fmla="+- 0 0 -90"/>
                  <a:gd name="f14" fmla="*/ f3 1 1506355"/>
                  <a:gd name="f15" fmla="*/ f4 1 1506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6355"/>
                  <a:gd name="f24" fmla="*/ f20 1 150635"/>
                  <a:gd name="f25" fmla="*/ 1506355 f21 1"/>
                  <a:gd name="f26" fmla="*/ 144293 f20 1"/>
                  <a:gd name="f27" fmla="*/ 1480985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0636 f20 1"/>
                  <a:gd name="f33" fmla="+- f22 0 f1"/>
                  <a:gd name="f34" fmla="*/ f25 1 1506355"/>
                  <a:gd name="f35" fmla="*/ f26 1 150635"/>
                  <a:gd name="f36" fmla="*/ f27 1 1506355"/>
                  <a:gd name="f37" fmla="*/ f28 1 150635"/>
                  <a:gd name="f38" fmla="*/ f29 1 1506355"/>
                  <a:gd name="f39" fmla="*/ f30 1 150635"/>
                  <a:gd name="f40" fmla="*/ f31 1 1506355"/>
                  <a:gd name="f41" fmla="*/ f32 1 1506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6355" h="15063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CDCDC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2" name="รูปแบบอิสระ: รูปร่าง 84">
                <a:extLst>
                  <a:ext uri="{FF2B5EF4-FFF2-40B4-BE49-F238E27FC236}">
                    <a16:creationId xmlns:a16="http://schemas.microsoft.com/office/drawing/2014/main" id="{9860DDEC-D9A7-400C-9579-A10C820F5289}"/>
                  </a:ext>
                </a:extLst>
              </p:cNvPr>
              <p:cNvSpPr/>
              <p:nvPr/>
            </p:nvSpPr>
            <p:spPr>
              <a:xfrm>
                <a:off x="4011774" y="4014170"/>
                <a:ext cx="1198796" cy="1165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7940"/>
                  <a:gd name="f7" fmla="val 150635"/>
                  <a:gd name="f8" fmla="val 1507941"/>
                  <a:gd name="f9" fmla="val 144293"/>
                  <a:gd name="f10" fmla="val 1480985"/>
                  <a:gd name="f11" fmla="val 26956"/>
                  <a:gd name="f12" fmla="val 1586"/>
                  <a:gd name="f13" fmla="val 150636"/>
                  <a:gd name="f14" fmla="+- 0 0 -90"/>
                  <a:gd name="f15" fmla="*/ f3 1 1507940"/>
                  <a:gd name="f16" fmla="*/ f4 1 150635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7940"/>
                  <a:gd name="f25" fmla="*/ f21 1 150635"/>
                  <a:gd name="f26" fmla="*/ 1507941 f22 1"/>
                  <a:gd name="f27" fmla="*/ 144293 f21 1"/>
                  <a:gd name="f28" fmla="*/ 1480985 f22 1"/>
                  <a:gd name="f29" fmla="*/ 0 f21 1"/>
                  <a:gd name="f30" fmla="*/ 26956 f22 1"/>
                  <a:gd name="f31" fmla="*/ 1586 f21 1"/>
                  <a:gd name="f32" fmla="*/ 0 f22 1"/>
                  <a:gd name="f33" fmla="*/ 150636 f21 1"/>
                  <a:gd name="f34" fmla="+- f23 0 f1"/>
                  <a:gd name="f35" fmla="*/ f26 1 1507940"/>
                  <a:gd name="f36" fmla="*/ f27 1 150635"/>
                  <a:gd name="f37" fmla="*/ f28 1 1507940"/>
                  <a:gd name="f38" fmla="*/ f29 1 150635"/>
                  <a:gd name="f39" fmla="*/ f30 1 1507940"/>
                  <a:gd name="f40" fmla="*/ f31 1 150635"/>
                  <a:gd name="f41" fmla="*/ f32 1 1507940"/>
                  <a:gd name="f42" fmla="*/ f33 1 150635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7940" h="150635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CECEC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3" name="รูปแบบอิสระ: รูปร่าง 85">
                <a:extLst>
                  <a:ext uri="{FF2B5EF4-FFF2-40B4-BE49-F238E27FC236}">
                    <a16:creationId xmlns:a16="http://schemas.microsoft.com/office/drawing/2014/main" id="{AA4BC886-9D8D-4F18-A6AD-B096B12316C0}"/>
                  </a:ext>
                </a:extLst>
              </p:cNvPr>
              <p:cNvSpPr/>
              <p:nvPr/>
            </p:nvSpPr>
            <p:spPr>
              <a:xfrm>
                <a:off x="4011774" y="4015395"/>
                <a:ext cx="1198796" cy="1165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7940"/>
                  <a:gd name="f7" fmla="val 150635"/>
                  <a:gd name="f8" fmla="val 1507941"/>
                  <a:gd name="f9" fmla="val 144293"/>
                  <a:gd name="f10" fmla="val 1480985"/>
                  <a:gd name="f11" fmla="val 26956"/>
                  <a:gd name="f12" fmla="val 1586"/>
                  <a:gd name="f13" fmla="val 150636"/>
                  <a:gd name="f14" fmla="+- 0 0 -90"/>
                  <a:gd name="f15" fmla="*/ f3 1 1507940"/>
                  <a:gd name="f16" fmla="*/ f4 1 150635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7940"/>
                  <a:gd name="f25" fmla="*/ f21 1 150635"/>
                  <a:gd name="f26" fmla="*/ 1507941 f22 1"/>
                  <a:gd name="f27" fmla="*/ 144293 f21 1"/>
                  <a:gd name="f28" fmla="*/ 1480985 f22 1"/>
                  <a:gd name="f29" fmla="*/ 0 f21 1"/>
                  <a:gd name="f30" fmla="*/ 26956 f22 1"/>
                  <a:gd name="f31" fmla="*/ 1586 f21 1"/>
                  <a:gd name="f32" fmla="*/ 0 f22 1"/>
                  <a:gd name="f33" fmla="*/ 150636 f21 1"/>
                  <a:gd name="f34" fmla="+- f23 0 f1"/>
                  <a:gd name="f35" fmla="*/ f26 1 1507940"/>
                  <a:gd name="f36" fmla="*/ f27 1 150635"/>
                  <a:gd name="f37" fmla="*/ f28 1 1507940"/>
                  <a:gd name="f38" fmla="*/ f29 1 150635"/>
                  <a:gd name="f39" fmla="*/ f30 1 1507940"/>
                  <a:gd name="f40" fmla="*/ f31 1 150635"/>
                  <a:gd name="f41" fmla="*/ f32 1 1507940"/>
                  <a:gd name="f42" fmla="*/ f33 1 150635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7940" h="150635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CFCFC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4" name="รูปแบบอิสระ: รูปร่าง 86">
                <a:extLst>
                  <a:ext uri="{FF2B5EF4-FFF2-40B4-BE49-F238E27FC236}">
                    <a16:creationId xmlns:a16="http://schemas.microsoft.com/office/drawing/2014/main" id="{AFF37223-392E-4DF3-B22C-60A5C75491D3}"/>
                  </a:ext>
                </a:extLst>
              </p:cNvPr>
              <p:cNvSpPr/>
              <p:nvPr/>
            </p:nvSpPr>
            <p:spPr>
              <a:xfrm>
                <a:off x="4010512" y="4015395"/>
                <a:ext cx="1200058" cy="11778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9526"/>
                  <a:gd name="f7" fmla="val 152221"/>
                  <a:gd name="f8" fmla="val 1509527"/>
                  <a:gd name="f9" fmla="val 145878"/>
                  <a:gd name="f10" fmla="val 1482571"/>
                  <a:gd name="f11" fmla="val 28542"/>
                  <a:gd name="f12" fmla="val 3171"/>
                  <a:gd name="f13" fmla="+- 0 0 -90"/>
                  <a:gd name="f14" fmla="*/ f3 1 1509526"/>
                  <a:gd name="f15" fmla="*/ f4 1 15222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9526"/>
                  <a:gd name="f24" fmla="*/ f20 1 152221"/>
                  <a:gd name="f25" fmla="*/ 1509527 f21 1"/>
                  <a:gd name="f26" fmla="*/ 145878 f20 1"/>
                  <a:gd name="f27" fmla="*/ 1482571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2221 f20 1"/>
                  <a:gd name="f33" fmla="+- f22 0 f1"/>
                  <a:gd name="f34" fmla="*/ f25 1 1509526"/>
                  <a:gd name="f35" fmla="*/ f26 1 152221"/>
                  <a:gd name="f36" fmla="*/ f27 1 1509526"/>
                  <a:gd name="f37" fmla="*/ f28 1 152221"/>
                  <a:gd name="f38" fmla="*/ f29 1 1509526"/>
                  <a:gd name="f39" fmla="*/ f30 1 152221"/>
                  <a:gd name="f40" fmla="*/ f31 1 1509526"/>
                  <a:gd name="f41" fmla="*/ f32 1 152221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9526" h="152221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D0D0D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5" name="รูปแบบอิสระ: รูปร่าง 87">
                <a:extLst>
                  <a:ext uri="{FF2B5EF4-FFF2-40B4-BE49-F238E27FC236}">
                    <a16:creationId xmlns:a16="http://schemas.microsoft.com/office/drawing/2014/main" id="{968C3CF7-4B07-4DEB-9DAD-BA8C02AE1E37}"/>
                  </a:ext>
                </a:extLst>
              </p:cNvPr>
              <p:cNvSpPr/>
              <p:nvPr/>
            </p:nvSpPr>
            <p:spPr>
              <a:xfrm>
                <a:off x="4010512" y="4016620"/>
                <a:ext cx="1200058" cy="11778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9526"/>
                  <a:gd name="f7" fmla="val 152220"/>
                  <a:gd name="f8" fmla="val 1509527"/>
                  <a:gd name="f9" fmla="val 145878"/>
                  <a:gd name="f10" fmla="val 1482571"/>
                  <a:gd name="f11" fmla="val 28542"/>
                  <a:gd name="f12" fmla="val 1585"/>
                  <a:gd name="f13" fmla="val 152221"/>
                  <a:gd name="f14" fmla="+- 0 0 -90"/>
                  <a:gd name="f15" fmla="*/ f3 1 1509526"/>
                  <a:gd name="f16" fmla="*/ f4 1 152220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9526"/>
                  <a:gd name="f25" fmla="*/ f21 1 152220"/>
                  <a:gd name="f26" fmla="*/ 1509527 f22 1"/>
                  <a:gd name="f27" fmla="*/ 145878 f21 1"/>
                  <a:gd name="f28" fmla="*/ 1482571 f22 1"/>
                  <a:gd name="f29" fmla="*/ 0 f21 1"/>
                  <a:gd name="f30" fmla="*/ 28542 f22 1"/>
                  <a:gd name="f31" fmla="*/ 1585 f21 1"/>
                  <a:gd name="f32" fmla="*/ 0 f22 1"/>
                  <a:gd name="f33" fmla="*/ 152221 f21 1"/>
                  <a:gd name="f34" fmla="+- f23 0 f1"/>
                  <a:gd name="f35" fmla="*/ f26 1 1509526"/>
                  <a:gd name="f36" fmla="*/ f27 1 152220"/>
                  <a:gd name="f37" fmla="*/ f28 1 1509526"/>
                  <a:gd name="f38" fmla="*/ f29 1 152220"/>
                  <a:gd name="f39" fmla="*/ f30 1 1509526"/>
                  <a:gd name="f40" fmla="*/ f31 1 152220"/>
                  <a:gd name="f41" fmla="*/ f32 1 1509526"/>
                  <a:gd name="f42" fmla="*/ f33 1 152220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9526" h="15222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1D0D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6" name="รูปแบบอิสระ: รูปร่าง 88">
                <a:extLst>
                  <a:ext uri="{FF2B5EF4-FFF2-40B4-BE49-F238E27FC236}">
                    <a16:creationId xmlns:a16="http://schemas.microsoft.com/office/drawing/2014/main" id="{0A749A3B-08AC-4050-BA71-88E6F23C55F3}"/>
                  </a:ext>
                </a:extLst>
              </p:cNvPr>
              <p:cNvSpPr/>
              <p:nvPr/>
            </p:nvSpPr>
            <p:spPr>
              <a:xfrm>
                <a:off x="4010512" y="4016620"/>
                <a:ext cx="1200058" cy="11900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9526"/>
                  <a:gd name="f7" fmla="val 153806"/>
                  <a:gd name="f8" fmla="val 1509527"/>
                  <a:gd name="f9" fmla="val 145878"/>
                  <a:gd name="f10" fmla="val 1482571"/>
                  <a:gd name="f11" fmla="val 28542"/>
                  <a:gd name="f12" fmla="val 3171"/>
                  <a:gd name="f13" fmla="val 153807"/>
                  <a:gd name="f14" fmla="+- 0 0 -90"/>
                  <a:gd name="f15" fmla="*/ f3 1 1509526"/>
                  <a:gd name="f16" fmla="*/ f4 1 153806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9526"/>
                  <a:gd name="f25" fmla="*/ f21 1 153806"/>
                  <a:gd name="f26" fmla="*/ 1509527 f22 1"/>
                  <a:gd name="f27" fmla="*/ 145878 f21 1"/>
                  <a:gd name="f28" fmla="*/ 1482571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3807 f21 1"/>
                  <a:gd name="f34" fmla="+- f23 0 f1"/>
                  <a:gd name="f35" fmla="*/ f26 1 1509526"/>
                  <a:gd name="f36" fmla="*/ f27 1 153806"/>
                  <a:gd name="f37" fmla="*/ f28 1 1509526"/>
                  <a:gd name="f38" fmla="*/ f29 1 153806"/>
                  <a:gd name="f39" fmla="*/ f30 1 1509526"/>
                  <a:gd name="f40" fmla="*/ f31 1 153806"/>
                  <a:gd name="f41" fmla="*/ f32 1 1509526"/>
                  <a:gd name="f42" fmla="*/ f33 1 153806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9526" h="1538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2D1D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7" name="รูปแบบอิสระ: รูปร่าง 89">
                <a:extLst>
                  <a:ext uri="{FF2B5EF4-FFF2-40B4-BE49-F238E27FC236}">
                    <a16:creationId xmlns:a16="http://schemas.microsoft.com/office/drawing/2014/main" id="{A21012D9-60C6-4657-B511-F531B16B91DC}"/>
                  </a:ext>
                </a:extLst>
              </p:cNvPr>
              <p:cNvSpPr/>
              <p:nvPr/>
            </p:nvSpPr>
            <p:spPr>
              <a:xfrm>
                <a:off x="4010512" y="4017846"/>
                <a:ext cx="1200058" cy="11900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9526"/>
                  <a:gd name="f7" fmla="val 153806"/>
                  <a:gd name="f8" fmla="val 1509527"/>
                  <a:gd name="f9" fmla="val 145879"/>
                  <a:gd name="f10" fmla="val 1484156"/>
                  <a:gd name="f11" fmla="val 28542"/>
                  <a:gd name="f12" fmla="val 3171"/>
                  <a:gd name="f13" fmla="val 153807"/>
                  <a:gd name="f14" fmla="+- 0 0 -90"/>
                  <a:gd name="f15" fmla="*/ f3 1 1509526"/>
                  <a:gd name="f16" fmla="*/ f4 1 153806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09526"/>
                  <a:gd name="f25" fmla="*/ f21 1 153806"/>
                  <a:gd name="f26" fmla="*/ 1509527 f22 1"/>
                  <a:gd name="f27" fmla="*/ 145879 f21 1"/>
                  <a:gd name="f28" fmla="*/ 1484156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3807 f21 1"/>
                  <a:gd name="f34" fmla="+- f23 0 f1"/>
                  <a:gd name="f35" fmla="*/ f26 1 1509526"/>
                  <a:gd name="f36" fmla="*/ f27 1 153806"/>
                  <a:gd name="f37" fmla="*/ f28 1 1509526"/>
                  <a:gd name="f38" fmla="*/ f29 1 153806"/>
                  <a:gd name="f39" fmla="*/ f30 1 1509526"/>
                  <a:gd name="f40" fmla="*/ f31 1 153806"/>
                  <a:gd name="f41" fmla="*/ f32 1 1509526"/>
                  <a:gd name="f42" fmla="*/ f33 1 153806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09526" h="1538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3D2D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8" name="รูปแบบอิสระ: รูปร่าง 90">
                <a:extLst>
                  <a:ext uri="{FF2B5EF4-FFF2-40B4-BE49-F238E27FC236}">
                    <a16:creationId xmlns:a16="http://schemas.microsoft.com/office/drawing/2014/main" id="{CBFB9D23-36DD-4AD7-A4A1-9F8AB5955FD4}"/>
                  </a:ext>
                </a:extLst>
              </p:cNvPr>
              <p:cNvSpPr/>
              <p:nvPr/>
            </p:nvSpPr>
            <p:spPr>
              <a:xfrm>
                <a:off x="4010512" y="4019071"/>
                <a:ext cx="1200058" cy="11778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09526"/>
                  <a:gd name="f7" fmla="val 152221"/>
                  <a:gd name="f8" fmla="val 1509527"/>
                  <a:gd name="f9" fmla="val 145879"/>
                  <a:gd name="f10" fmla="val 1484156"/>
                  <a:gd name="f11" fmla="val 28542"/>
                  <a:gd name="f12" fmla="val 1586"/>
                  <a:gd name="f13" fmla="+- 0 0 -90"/>
                  <a:gd name="f14" fmla="*/ f3 1 1509526"/>
                  <a:gd name="f15" fmla="*/ f4 1 15222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09526"/>
                  <a:gd name="f24" fmla="*/ f20 1 152221"/>
                  <a:gd name="f25" fmla="*/ 1509527 f21 1"/>
                  <a:gd name="f26" fmla="*/ 145879 f20 1"/>
                  <a:gd name="f27" fmla="*/ 1484156 f21 1"/>
                  <a:gd name="f28" fmla="*/ 0 f20 1"/>
                  <a:gd name="f29" fmla="*/ 28542 f21 1"/>
                  <a:gd name="f30" fmla="*/ 1586 f20 1"/>
                  <a:gd name="f31" fmla="*/ 0 f21 1"/>
                  <a:gd name="f32" fmla="*/ 152221 f20 1"/>
                  <a:gd name="f33" fmla="+- f22 0 f1"/>
                  <a:gd name="f34" fmla="*/ f25 1 1509526"/>
                  <a:gd name="f35" fmla="*/ f26 1 152221"/>
                  <a:gd name="f36" fmla="*/ f27 1 1509526"/>
                  <a:gd name="f37" fmla="*/ f28 1 152221"/>
                  <a:gd name="f38" fmla="*/ f29 1 1509526"/>
                  <a:gd name="f39" fmla="*/ f30 1 152221"/>
                  <a:gd name="f40" fmla="*/ f31 1 1509526"/>
                  <a:gd name="f41" fmla="*/ f32 1 152221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09526" h="152221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D4D3D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49" name="รูปแบบอิสระ: รูปร่าง 91">
                <a:extLst>
                  <a:ext uri="{FF2B5EF4-FFF2-40B4-BE49-F238E27FC236}">
                    <a16:creationId xmlns:a16="http://schemas.microsoft.com/office/drawing/2014/main" id="{8E214C9F-5A06-48E5-98E4-571472652060}"/>
                  </a:ext>
                </a:extLst>
              </p:cNvPr>
              <p:cNvSpPr/>
              <p:nvPr/>
            </p:nvSpPr>
            <p:spPr>
              <a:xfrm>
                <a:off x="4010512" y="4019071"/>
                <a:ext cx="1201320" cy="11900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1112"/>
                  <a:gd name="f7" fmla="val 153806"/>
                  <a:gd name="f8" fmla="val 147465"/>
                  <a:gd name="f9" fmla="val 1484156"/>
                  <a:gd name="f10" fmla="val 28542"/>
                  <a:gd name="f11" fmla="val 3171"/>
                  <a:gd name="f12" fmla="val 153807"/>
                  <a:gd name="f13" fmla="+- 0 0 -90"/>
                  <a:gd name="f14" fmla="*/ f3 1 1511112"/>
                  <a:gd name="f15" fmla="*/ f4 1 153806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1112"/>
                  <a:gd name="f24" fmla="*/ f20 1 153806"/>
                  <a:gd name="f25" fmla="*/ 1511112 f21 1"/>
                  <a:gd name="f26" fmla="*/ 147465 f20 1"/>
                  <a:gd name="f27" fmla="*/ 1484156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3807 f20 1"/>
                  <a:gd name="f33" fmla="+- f22 0 f1"/>
                  <a:gd name="f34" fmla="*/ f25 1 1511112"/>
                  <a:gd name="f35" fmla="*/ f26 1 153806"/>
                  <a:gd name="f36" fmla="*/ f27 1 1511112"/>
                  <a:gd name="f37" fmla="*/ f28 1 153806"/>
                  <a:gd name="f38" fmla="*/ f29 1 1511112"/>
                  <a:gd name="f39" fmla="*/ f30 1 153806"/>
                  <a:gd name="f40" fmla="*/ f31 1 1511112"/>
                  <a:gd name="f41" fmla="*/ f32 1 153806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1112" h="153806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D5D4D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0" name="รูปแบบอิสระ: รูปร่าง 92">
                <a:extLst>
                  <a:ext uri="{FF2B5EF4-FFF2-40B4-BE49-F238E27FC236}">
                    <a16:creationId xmlns:a16="http://schemas.microsoft.com/office/drawing/2014/main" id="{D67ED802-FF79-4A8E-A855-73CA038E2B5E}"/>
                  </a:ext>
                </a:extLst>
              </p:cNvPr>
              <p:cNvSpPr/>
              <p:nvPr/>
            </p:nvSpPr>
            <p:spPr>
              <a:xfrm>
                <a:off x="4009250" y="4020305"/>
                <a:ext cx="1202573" cy="11900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3806"/>
                  <a:gd name="f8" fmla="val 1512698"/>
                  <a:gd name="f9" fmla="val 145879"/>
                  <a:gd name="f10" fmla="val 1485742"/>
                  <a:gd name="f11" fmla="val 28542"/>
                  <a:gd name="f12" fmla="val 3171"/>
                  <a:gd name="f13" fmla="val 153807"/>
                  <a:gd name="f14" fmla="+- 0 0 -90"/>
                  <a:gd name="f15" fmla="*/ f3 1 1512697"/>
                  <a:gd name="f16" fmla="*/ f4 1 153806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2697"/>
                  <a:gd name="f25" fmla="*/ f21 1 153806"/>
                  <a:gd name="f26" fmla="*/ 1512698 f22 1"/>
                  <a:gd name="f27" fmla="*/ 145879 f21 1"/>
                  <a:gd name="f28" fmla="*/ 1485742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3807 f21 1"/>
                  <a:gd name="f34" fmla="+- f23 0 f1"/>
                  <a:gd name="f35" fmla="*/ f26 1 1512697"/>
                  <a:gd name="f36" fmla="*/ f27 1 153806"/>
                  <a:gd name="f37" fmla="*/ f28 1 1512697"/>
                  <a:gd name="f38" fmla="*/ f29 1 153806"/>
                  <a:gd name="f39" fmla="*/ f30 1 1512697"/>
                  <a:gd name="f40" fmla="*/ f31 1 153806"/>
                  <a:gd name="f41" fmla="*/ f32 1 1512697"/>
                  <a:gd name="f42" fmla="*/ f33 1 153806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2697" h="1538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6D5D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1" name="รูปแบบอิสระ: รูปร่าง 93">
                <a:extLst>
                  <a:ext uri="{FF2B5EF4-FFF2-40B4-BE49-F238E27FC236}">
                    <a16:creationId xmlns:a16="http://schemas.microsoft.com/office/drawing/2014/main" id="{5039BC62-E3AC-4E18-9F9B-B1F7D4271C93}"/>
                  </a:ext>
                </a:extLst>
              </p:cNvPr>
              <p:cNvSpPr/>
              <p:nvPr/>
            </p:nvSpPr>
            <p:spPr>
              <a:xfrm>
                <a:off x="4009250" y="4021531"/>
                <a:ext cx="1202573" cy="11900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3806"/>
                  <a:gd name="f8" fmla="val 1512698"/>
                  <a:gd name="f9" fmla="val 145878"/>
                  <a:gd name="f10" fmla="val 1485742"/>
                  <a:gd name="f11" fmla="val 28542"/>
                  <a:gd name="f12" fmla="val 3171"/>
                  <a:gd name="f13" fmla="val 153807"/>
                  <a:gd name="f14" fmla="+- 0 0 -90"/>
                  <a:gd name="f15" fmla="*/ f3 1 1512697"/>
                  <a:gd name="f16" fmla="*/ f4 1 153806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2697"/>
                  <a:gd name="f25" fmla="*/ f21 1 153806"/>
                  <a:gd name="f26" fmla="*/ 1512698 f22 1"/>
                  <a:gd name="f27" fmla="*/ 145878 f21 1"/>
                  <a:gd name="f28" fmla="*/ 1485742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3807 f21 1"/>
                  <a:gd name="f34" fmla="+- f23 0 f1"/>
                  <a:gd name="f35" fmla="*/ f26 1 1512697"/>
                  <a:gd name="f36" fmla="*/ f27 1 153806"/>
                  <a:gd name="f37" fmla="*/ f28 1 1512697"/>
                  <a:gd name="f38" fmla="*/ f29 1 153806"/>
                  <a:gd name="f39" fmla="*/ f30 1 1512697"/>
                  <a:gd name="f40" fmla="*/ f31 1 153806"/>
                  <a:gd name="f41" fmla="*/ f32 1 1512697"/>
                  <a:gd name="f42" fmla="*/ f33 1 153806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2697" h="1538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7D6D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2" name="รูปแบบอิสระ: รูปร่าง 94">
                <a:extLst>
                  <a:ext uri="{FF2B5EF4-FFF2-40B4-BE49-F238E27FC236}">
                    <a16:creationId xmlns:a16="http://schemas.microsoft.com/office/drawing/2014/main" id="{CD897D84-CF59-4ED3-BF3A-F57A6EF73908}"/>
                  </a:ext>
                </a:extLst>
              </p:cNvPr>
              <p:cNvSpPr/>
              <p:nvPr/>
            </p:nvSpPr>
            <p:spPr>
              <a:xfrm>
                <a:off x="4009250" y="4021531"/>
                <a:ext cx="1202573" cy="12023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5392"/>
                  <a:gd name="f8" fmla="val 1512698"/>
                  <a:gd name="f9" fmla="val 147464"/>
                  <a:gd name="f10" fmla="val 1485742"/>
                  <a:gd name="f11" fmla="val 28542"/>
                  <a:gd name="f12" fmla="val 3171"/>
                  <a:gd name="f13" fmla="+- 0 0 -90"/>
                  <a:gd name="f14" fmla="*/ f3 1 1512697"/>
                  <a:gd name="f15" fmla="*/ f4 1 155392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2697"/>
                  <a:gd name="f24" fmla="*/ f20 1 155392"/>
                  <a:gd name="f25" fmla="*/ 1512698 f21 1"/>
                  <a:gd name="f26" fmla="*/ 147464 f20 1"/>
                  <a:gd name="f27" fmla="*/ 1485742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5392 f20 1"/>
                  <a:gd name="f33" fmla="+- f22 0 f1"/>
                  <a:gd name="f34" fmla="*/ f25 1 1512697"/>
                  <a:gd name="f35" fmla="*/ f26 1 155392"/>
                  <a:gd name="f36" fmla="*/ f27 1 1512697"/>
                  <a:gd name="f37" fmla="*/ f28 1 155392"/>
                  <a:gd name="f38" fmla="*/ f29 1 1512697"/>
                  <a:gd name="f39" fmla="*/ f30 1 155392"/>
                  <a:gd name="f40" fmla="*/ f31 1 1512697"/>
                  <a:gd name="f41" fmla="*/ f32 1 155392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2697" h="15539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D8D7D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3" name="รูปแบบอิสระ: รูปร่าง 95">
                <a:extLst>
                  <a:ext uri="{FF2B5EF4-FFF2-40B4-BE49-F238E27FC236}">
                    <a16:creationId xmlns:a16="http://schemas.microsoft.com/office/drawing/2014/main" id="{A00B66B6-C40A-48B3-87BD-361CD4FA72E7}"/>
                  </a:ext>
                </a:extLst>
              </p:cNvPr>
              <p:cNvSpPr/>
              <p:nvPr/>
            </p:nvSpPr>
            <p:spPr>
              <a:xfrm>
                <a:off x="4009250" y="4022756"/>
                <a:ext cx="1202573" cy="12023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5392"/>
                  <a:gd name="f8" fmla="val 1512698"/>
                  <a:gd name="f9" fmla="val 147464"/>
                  <a:gd name="f10" fmla="val 1485742"/>
                  <a:gd name="f11" fmla="val 28542"/>
                  <a:gd name="f12" fmla="val 3171"/>
                  <a:gd name="f13" fmla="+- 0 0 -90"/>
                  <a:gd name="f14" fmla="*/ f3 1 1512697"/>
                  <a:gd name="f15" fmla="*/ f4 1 155392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2697"/>
                  <a:gd name="f24" fmla="*/ f20 1 155392"/>
                  <a:gd name="f25" fmla="*/ 1512698 f21 1"/>
                  <a:gd name="f26" fmla="*/ 147464 f20 1"/>
                  <a:gd name="f27" fmla="*/ 1485742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5392 f20 1"/>
                  <a:gd name="f33" fmla="+- f22 0 f1"/>
                  <a:gd name="f34" fmla="*/ f25 1 1512697"/>
                  <a:gd name="f35" fmla="*/ f26 1 155392"/>
                  <a:gd name="f36" fmla="*/ f27 1 1512697"/>
                  <a:gd name="f37" fmla="*/ f28 1 155392"/>
                  <a:gd name="f38" fmla="*/ f29 1 1512697"/>
                  <a:gd name="f39" fmla="*/ f30 1 155392"/>
                  <a:gd name="f40" fmla="*/ f31 1 1512697"/>
                  <a:gd name="f41" fmla="*/ f32 1 155392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2697" h="15539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D9D8D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4" name="รูปแบบอิสระ: รูปร่าง 96">
                <a:extLst>
                  <a:ext uri="{FF2B5EF4-FFF2-40B4-BE49-F238E27FC236}">
                    <a16:creationId xmlns:a16="http://schemas.microsoft.com/office/drawing/2014/main" id="{192788FC-E4A4-4E1B-A4A2-04AFDFD7B856}"/>
                  </a:ext>
                </a:extLst>
              </p:cNvPr>
              <p:cNvSpPr/>
              <p:nvPr/>
            </p:nvSpPr>
            <p:spPr>
              <a:xfrm>
                <a:off x="4009250" y="4023981"/>
                <a:ext cx="1202573" cy="12023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5392"/>
                  <a:gd name="f8" fmla="val 1512698"/>
                  <a:gd name="f9" fmla="val 147465"/>
                  <a:gd name="f10" fmla="val 1485742"/>
                  <a:gd name="f11" fmla="val 28542"/>
                  <a:gd name="f12" fmla="val 3171"/>
                  <a:gd name="f13" fmla="val 155393"/>
                  <a:gd name="f14" fmla="+- 0 0 -90"/>
                  <a:gd name="f15" fmla="*/ f3 1 1512697"/>
                  <a:gd name="f16" fmla="*/ f4 1 15539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2697"/>
                  <a:gd name="f25" fmla="*/ f21 1 155392"/>
                  <a:gd name="f26" fmla="*/ 1512698 f22 1"/>
                  <a:gd name="f27" fmla="*/ 147465 f21 1"/>
                  <a:gd name="f28" fmla="*/ 1485742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5393 f21 1"/>
                  <a:gd name="f34" fmla="+- f23 0 f1"/>
                  <a:gd name="f35" fmla="*/ f26 1 1512697"/>
                  <a:gd name="f36" fmla="*/ f27 1 155392"/>
                  <a:gd name="f37" fmla="*/ f28 1 1512697"/>
                  <a:gd name="f38" fmla="*/ f29 1 155392"/>
                  <a:gd name="f39" fmla="*/ f30 1 1512697"/>
                  <a:gd name="f40" fmla="*/ f31 1 155392"/>
                  <a:gd name="f41" fmla="*/ f32 1 1512697"/>
                  <a:gd name="f42" fmla="*/ f33 1 15539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2697" h="15539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AD9D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5" name="รูปแบบอิสระ: รูปร่าง 97">
                <a:extLst>
                  <a:ext uri="{FF2B5EF4-FFF2-40B4-BE49-F238E27FC236}">
                    <a16:creationId xmlns:a16="http://schemas.microsoft.com/office/drawing/2014/main" id="{8A5CC086-EB05-4D72-9F97-E54BC3A0E77E}"/>
                  </a:ext>
                </a:extLst>
              </p:cNvPr>
              <p:cNvSpPr/>
              <p:nvPr/>
            </p:nvSpPr>
            <p:spPr>
              <a:xfrm>
                <a:off x="4009250" y="4023981"/>
                <a:ext cx="1202573" cy="12023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2697"/>
                  <a:gd name="f7" fmla="val 155392"/>
                  <a:gd name="f8" fmla="val 1512698"/>
                  <a:gd name="f9" fmla="val 147465"/>
                  <a:gd name="f10" fmla="val 1485742"/>
                  <a:gd name="f11" fmla="val 28542"/>
                  <a:gd name="f12" fmla="val 3171"/>
                  <a:gd name="f13" fmla="val 155393"/>
                  <a:gd name="f14" fmla="+- 0 0 -90"/>
                  <a:gd name="f15" fmla="*/ f3 1 1512697"/>
                  <a:gd name="f16" fmla="*/ f4 1 15539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2697"/>
                  <a:gd name="f25" fmla="*/ f21 1 155392"/>
                  <a:gd name="f26" fmla="*/ 1512698 f22 1"/>
                  <a:gd name="f27" fmla="*/ 147465 f21 1"/>
                  <a:gd name="f28" fmla="*/ 1485742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5393 f21 1"/>
                  <a:gd name="f34" fmla="+- f23 0 f1"/>
                  <a:gd name="f35" fmla="*/ f26 1 1512697"/>
                  <a:gd name="f36" fmla="*/ f27 1 155392"/>
                  <a:gd name="f37" fmla="*/ f28 1 1512697"/>
                  <a:gd name="f38" fmla="*/ f29 1 155392"/>
                  <a:gd name="f39" fmla="*/ f30 1 1512697"/>
                  <a:gd name="f40" fmla="*/ f31 1 155392"/>
                  <a:gd name="f41" fmla="*/ f32 1 1512697"/>
                  <a:gd name="f42" fmla="*/ f33 1 15539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2697" h="155392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BDAD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6" name="รูปแบบอิสระ: รูปร่าง 98">
                <a:extLst>
                  <a:ext uri="{FF2B5EF4-FFF2-40B4-BE49-F238E27FC236}">
                    <a16:creationId xmlns:a16="http://schemas.microsoft.com/office/drawing/2014/main" id="{0FF8E796-32D3-49A6-8034-CC68149898DD}"/>
                  </a:ext>
                </a:extLst>
              </p:cNvPr>
              <p:cNvSpPr/>
              <p:nvPr/>
            </p:nvSpPr>
            <p:spPr>
              <a:xfrm>
                <a:off x="4009250" y="4025207"/>
                <a:ext cx="1203835" cy="12023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4283"/>
                  <a:gd name="f7" fmla="val 155392"/>
                  <a:gd name="f8" fmla="val 147465"/>
                  <a:gd name="f9" fmla="val 1487328"/>
                  <a:gd name="f10" fmla="val 28542"/>
                  <a:gd name="f11" fmla="val 3171"/>
                  <a:gd name="f12" fmla="val 155393"/>
                  <a:gd name="f13" fmla="+- 0 0 -90"/>
                  <a:gd name="f14" fmla="*/ f3 1 1514283"/>
                  <a:gd name="f15" fmla="*/ f4 1 155392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4283"/>
                  <a:gd name="f24" fmla="*/ f20 1 155392"/>
                  <a:gd name="f25" fmla="*/ 1514283 f21 1"/>
                  <a:gd name="f26" fmla="*/ 147465 f20 1"/>
                  <a:gd name="f27" fmla="*/ 1487328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55393 f20 1"/>
                  <a:gd name="f33" fmla="+- f22 0 f1"/>
                  <a:gd name="f34" fmla="*/ f25 1 1514283"/>
                  <a:gd name="f35" fmla="*/ f26 1 155392"/>
                  <a:gd name="f36" fmla="*/ f27 1 1514283"/>
                  <a:gd name="f37" fmla="*/ f28 1 155392"/>
                  <a:gd name="f38" fmla="*/ f29 1 1514283"/>
                  <a:gd name="f39" fmla="*/ f30 1 155392"/>
                  <a:gd name="f40" fmla="*/ f31 1 1514283"/>
                  <a:gd name="f41" fmla="*/ f32 1 155392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4283" h="155392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DCDBD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7" name="รูปแบบอิสระ: รูปร่าง 99">
                <a:extLst>
                  <a:ext uri="{FF2B5EF4-FFF2-40B4-BE49-F238E27FC236}">
                    <a16:creationId xmlns:a16="http://schemas.microsoft.com/office/drawing/2014/main" id="{F80BAD7E-8B5A-4948-AF51-180341DF8B34}"/>
                  </a:ext>
                </a:extLst>
              </p:cNvPr>
              <p:cNvSpPr/>
              <p:nvPr/>
            </p:nvSpPr>
            <p:spPr>
              <a:xfrm>
                <a:off x="4007998" y="4025207"/>
                <a:ext cx="1205096" cy="12145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6977"/>
                  <a:gd name="f8" fmla="val 1515869"/>
                  <a:gd name="f9" fmla="val 149050"/>
                  <a:gd name="f10" fmla="val 1488913"/>
                  <a:gd name="f11" fmla="val 28542"/>
                  <a:gd name="f12" fmla="val 4757"/>
                  <a:gd name="f13" fmla="val 156978"/>
                  <a:gd name="f14" fmla="+- 0 0 -90"/>
                  <a:gd name="f15" fmla="*/ f3 1 1515868"/>
                  <a:gd name="f16" fmla="*/ f4 1 156977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6977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4757 f21 1"/>
                  <a:gd name="f32" fmla="*/ 0 f22 1"/>
                  <a:gd name="f33" fmla="*/ 156978 f21 1"/>
                  <a:gd name="f34" fmla="+- f23 0 f1"/>
                  <a:gd name="f35" fmla="*/ f26 1 1515868"/>
                  <a:gd name="f36" fmla="*/ f27 1 156977"/>
                  <a:gd name="f37" fmla="*/ f28 1 1515868"/>
                  <a:gd name="f38" fmla="*/ f29 1 156977"/>
                  <a:gd name="f39" fmla="*/ f30 1 1515868"/>
                  <a:gd name="f40" fmla="*/ f31 1 156977"/>
                  <a:gd name="f41" fmla="*/ f32 1 1515868"/>
                  <a:gd name="f42" fmla="*/ f33 1 156977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6977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DDCD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8" name="รูปแบบอิสระ: รูปร่าง 100">
                <a:extLst>
                  <a:ext uri="{FF2B5EF4-FFF2-40B4-BE49-F238E27FC236}">
                    <a16:creationId xmlns:a16="http://schemas.microsoft.com/office/drawing/2014/main" id="{339C95F3-DC16-4D87-9140-95F67F5E44C8}"/>
                  </a:ext>
                </a:extLst>
              </p:cNvPr>
              <p:cNvSpPr/>
              <p:nvPr/>
            </p:nvSpPr>
            <p:spPr>
              <a:xfrm>
                <a:off x="4007998" y="4026432"/>
                <a:ext cx="1205096" cy="12145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6977"/>
                  <a:gd name="f8" fmla="val 1515869"/>
                  <a:gd name="f9" fmla="val 149050"/>
                  <a:gd name="f10" fmla="val 1488913"/>
                  <a:gd name="f11" fmla="val 28542"/>
                  <a:gd name="f12" fmla="val 3171"/>
                  <a:gd name="f13" fmla="val 156978"/>
                  <a:gd name="f14" fmla="+- 0 0 -90"/>
                  <a:gd name="f15" fmla="*/ f3 1 1515868"/>
                  <a:gd name="f16" fmla="*/ f4 1 156977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6977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6978 f21 1"/>
                  <a:gd name="f34" fmla="+- f23 0 f1"/>
                  <a:gd name="f35" fmla="*/ f26 1 1515868"/>
                  <a:gd name="f36" fmla="*/ f27 1 156977"/>
                  <a:gd name="f37" fmla="*/ f28 1 1515868"/>
                  <a:gd name="f38" fmla="*/ f29 1 156977"/>
                  <a:gd name="f39" fmla="*/ f30 1 1515868"/>
                  <a:gd name="f40" fmla="*/ f31 1 156977"/>
                  <a:gd name="f41" fmla="*/ f32 1 1515868"/>
                  <a:gd name="f42" fmla="*/ f33 1 156977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6977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EDDD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59" name="รูปแบบอิสระ: รูปร่าง 101">
                <a:extLst>
                  <a:ext uri="{FF2B5EF4-FFF2-40B4-BE49-F238E27FC236}">
                    <a16:creationId xmlns:a16="http://schemas.microsoft.com/office/drawing/2014/main" id="{92012D9E-7769-492C-A41E-8083AA8336F5}"/>
                  </a:ext>
                </a:extLst>
              </p:cNvPr>
              <p:cNvSpPr/>
              <p:nvPr/>
            </p:nvSpPr>
            <p:spPr>
              <a:xfrm>
                <a:off x="4007998" y="4027666"/>
                <a:ext cx="1205096" cy="12145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6977"/>
                  <a:gd name="f8" fmla="val 1515869"/>
                  <a:gd name="f9" fmla="val 149050"/>
                  <a:gd name="f10" fmla="val 1488913"/>
                  <a:gd name="f11" fmla="val 28542"/>
                  <a:gd name="f12" fmla="val 3171"/>
                  <a:gd name="f13" fmla="val 156978"/>
                  <a:gd name="f14" fmla="+- 0 0 -90"/>
                  <a:gd name="f15" fmla="*/ f3 1 1515868"/>
                  <a:gd name="f16" fmla="*/ f4 1 156977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6977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6978 f21 1"/>
                  <a:gd name="f34" fmla="+- f23 0 f1"/>
                  <a:gd name="f35" fmla="*/ f26 1 1515868"/>
                  <a:gd name="f36" fmla="*/ f27 1 156977"/>
                  <a:gd name="f37" fmla="*/ f28 1 1515868"/>
                  <a:gd name="f38" fmla="*/ f29 1 156977"/>
                  <a:gd name="f39" fmla="*/ f30 1 1515868"/>
                  <a:gd name="f40" fmla="*/ f31 1 156977"/>
                  <a:gd name="f41" fmla="*/ f32 1 1515868"/>
                  <a:gd name="f42" fmla="*/ f33 1 156977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6977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DFDED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0" name="รูปแบบอิสระ: รูปร่าง 102">
                <a:extLst>
                  <a:ext uri="{FF2B5EF4-FFF2-40B4-BE49-F238E27FC236}">
                    <a16:creationId xmlns:a16="http://schemas.microsoft.com/office/drawing/2014/main" id="{97BDD485-7CE1-48E3-8E3C-F23635974209}"/>
                  </a:ext>
                </a:extLst>
              </p:cNvPr>
              <p:cNvSpPr/>
              <p:nvPr/>
            </p:nvSpPr>
            <p:spPr>
              <a:xfrm>
                <a:off x="4007998" y="4027666"/>
                <a:ext cx="1205096" cy="1226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8563"/>
                  <a:gd name="f8" fmla="val 1515869"/>
                  <a:gd name="f9" fmla="val 149050"/>
                  <a:gd name="f10" fmla="val 1488913"/>
                  <a:gd name="f11" fmla="val 28542"/>
                  <a:gd name="f12" fmla="val 4757"/>
                  <a:gd name="f13" fmla="val 158564"/>
                  <a:gd name="f14" fmla="+- 0 0 -90"/>
                  <a:gd name="f15" fmla="*/ f3 1 1515868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8563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4757 f21 1"/>
                  <a:gd name="f32" fmla="*/ 0 f22 1"/>
                  <a:gd name="f33" fmla="*/ 158564 f21 1"/>
                  <a:gd name="f34" fmla="+- f23 0 f1"/>
                  <a:gd name="f35" fmla="*/ f26 1 1515868"/>
                  <a:gd name="f36" fmla="*/ f27 1 158563"/>
                  <a:gd name="f37" fmla="*/ f28 1 1515868"/>
                  <a:gd name="f38" fmla="*/ f29 1 158563"/>
                  <a:gd name="f39" fmla="*/ f30 1 1515868"/>
                  <a:gd name="f40" fmla="*/ f31 1 158563"/>
                  <a:gd name="f41" fmla="*/ f32 1 1515868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0DFD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1" name="รูปแบบอิสระ: รูปร่าง 103">
                <a:extLst>
                  <a:ext uri="{FF2B5EF4-FFF2-40B4-BE49-F238E27FC236}">
                    <a16:creationId xmlns:a16="http://schemas.microsoft.com/office/drawing/2014/main" id="{ED771E93-74C4-451A-80D0-893C8B2E7545}"/>
                  </a:ext>
                </a:extLst>
              </p:cNvPr>
              <p:cNvSpPr/>
              <p:nvPr/>
            </p:nvSpPr>
            <p:spPr>
              <a:xfrm>
                <a:off x="4007998" y="4028892"/>
                <a:ext cx="1205096" cy="1226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8563"/>
                  <a:gd name="f8" fmla="val 1515869"/>
                  <a:gd name="f9" fmla="val 149050"/>
                  <a:gd name="f10" fmla="val 1488913"/>
                  <a:gd name="f11" fmla="val 28542"/>
                  <a:gd name="f12" fmla="val 3171"/>
                  <a:gd name="f13" fmla="val 158564"/>
                  <a:gd name="f14" fmla="+- 0 0 -90"/>
                  <a:gd name="f15" fmla="*/ f3 1 1515868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8563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8564 f21 1"/>
                  <a:gd name="f34" fmla="+- f23 0 f1"/>
                  <a:gd name="f35" fmla="*/ f26 1 1515868"/>
                  <a:gd name="f36" fmla="*/ f27 1 158563"/>
                  <a:gd name="f37" fmla="*/ f28 1 1515868"/>
                  <a:gd name="f38" fmla="*/ f29 1 158563"/>
                  <a:gd name="f39" fmla="*/ f30 1 1515868"/>
                  <a:gd name="f40" fmla="*/ f31 1 158563"/>
                  <a:gd name="f41" fmla="*/ f32 1 1515868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1E0E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2" name="รูปแบบอิสระ: รูปร่าง 104">
                <a:extLst>
                  <a:ext uri="{FF2B5EF4-FFF2-40B4-BE49-F238E27FC236}">
                    <a16:creationId xmlns:a16="http://schemas.microsoft.com/office/drawing/2014/main" id="{E9D677E7-6C39-4A3F-A62E-B3A934F02C9A}"/>
                  </a:ext>
                </a:extLst>
              </p:cNvPr>
              <p:cNvSpPr/>
              <p:nvPr/>
            </p:nvSpPr>
            <p:spPr>
              <a:xfrm>
                <a:off x="4007998" y="4030117"/>
                <a:ext cx="1205096" cy="1226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5868"/>
                  <a:gd name="f7" fmla="val 158563"/>
                  <a:gd name="f8" fmla="val 1515869"/>
                  <a:gd name="f9" fmla="val 149050"/>
                  <a:gd name="f10" fmla="val 1488913"/>
                  <a:gd name="f11" fmla="val 28542"/>
                  <a:gd name="f12" fmla="val 3171"/>
                  <a:gd name="f13" fmla="val 158564"/>
                  <a:gd name="f14" fmla="+- 0 0 -90"/>
                  <a:gd name="f15" fmla="*/ f3 1 1515868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5868"/>
                  <a:gd name="f25" fmla="*/ f21 1 158563"/>
                  <a:gd name="f26" fmla="*/ 1515869 f22 1"/>
                  <a:gd name="f27" fmla="*/ 149050 f21 1"/>
                  <a:gd name="f28" fmla="*/ 1488913 f22 1"/>
                  <a:gd name="f29" fmla="*/ 0 f21 1"/>
                  <a:gd name="f30" fmla="*/ 28542 f22 1"/>
                  <a:gd name="f31" fmla="*/ 3171 f21 1"/>
                  <a:gd name="f32" fmla="*/ 0 f22 1"/>
                  <a:gd name="f33" fmla="*/ 158564 f21 1"/>
                  <a:gd name="f34" fmla="+- f23 0 f1"/>
                  <a:gd name="f35" fmla="*/ f26 1 1515868"/>
                  <a:gd name="f36" fmla="*/ f27 1 158563"/>
                  <a:gd name="f37" fmla="*/ f28 1 1515868"/>
                  <a:gd name="f38" fmla="*/ f29 1 158563"/>
                  <a:gd name="f39" fmla="*/ f30 1 1515868"/>
                  <a:gd name="f40" fmla="*/ f31 1 158563"/>
                  <a:gd name="f41" fmla="*/ f32 1 1515868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5868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2E1E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3" name="รูปแบบอิสระ: รูปร่าง 105">
                <a:extLst>
                  <a:ext uri="{FF2B5EF4-FFF2-40B4-BE49-F238E27FC236}">
                    <a16:creationId xmlns:a16="http://schemas.microsoft.com/office/drawing/2014/main" id="{4B2ABAEE-CBC0-43A6-B609-EAF448E5E14B}"/>
                  </a:ext>
                </a:extLst>
              </p:cNvPr>
              <p:cNvSpPr/>
              <p:nvPr/>
            </p:nvSpPr>
            <p:spPr>
              <a:xfrm>
                <a:off x="4006736" y="4030117"/>
                <a:ext cx="1207620" cy="1226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58563"/>
                  <a:gd name="f8" fmla="val 1519040"/>
                  <a:gd name="f9" fmla="val 150636"/>
                  <a:gd name="f10" fmla="val 1490499"/>
                  <a:gd name="f11" fmla="val 30127"/>
                  <a:gd name="f12" fmla="val 4757"/>
                  <a:gd name="f13" fmla="val 158564"/>
                  <a:gd name="f14" fmla="+- 0 0 -90"/>
                  <a:gd name="f15" fmla="*/ f3 1 1519039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9039"/>
                  <a:gd name="f25" fmla="*/ f21 1 158563"/>
                  <a:gd name="f26" fmla="*/ 1519040 f22 1"/>
                  <a:gd name="f27" fmla="*/ 150636 f21 1"/>
                  <a:gd name="f28" fmla="*/ 1490499 f22 1"/>
                  <a:gd name="f29" fmla="*/ 0 f21 1"/>
                  <a:gd name="f30" fmla="*/ 30127 f22 1"/>
                  <a:gd name="f31" fmla="*/ 4757 f21 1"/>
                  <a:gd name="f32" fmla="*/ 0 f22 1"/>
                  <a:gd name="f33" fmla="*/ 158564 f21 1"/>
                  <a:gd name="f34" fmla="+- f23 0 f1"/>
                  <a:gd name="f35" fmla="*/ f26 1 1519039"/>
                  <a:gd name="f36" fmla="*/ f27 1 158563"/>
                  <a:gd name="f37" fmla="*/ f28 1 1519039"/>
                  <a:gd name="f38" fmla="*/ f29 1 158563"/>
                  <a:gd name="f39" fmla="*/ f30 1 1519039"/>
                  <a:gd name="f40" fmla="*/ f31 1 158563"/>
                  <a:gd name="f41" fmla="*/ f32 1 1519039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9039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3E2E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4" name="รูปแบบอิสระ: รูปร่าง 106">
                <a:extLst>
                  <a:ext uri="{FF2B5EF4-FFF2-40B4-BE49-F238E27FC236}">
                    <a16:creationId xmlns:a16="http://schemas.microsoft.com/office/drawing/2014/main" id="{B63AF904-E75C-4BD7-9390-8E017E0A4D62}"/>
                  </a:ext>
                </a:extLst>
              </p:cNvPr>
              <p:cNvSpPr/>
              <p:nvPr/>
            </p:nvSpPr>
            <p:spPr>
              <a:xfrm>
                <a:off x="4006736" y="4031342"/>
                <a:ext cx="1207620" cy="1226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58563"/>
                  <a:gd name="f8" fmla="val 1519040"/>
                  <a:gd name="f9" fmla="val 149050"/>
                  <a:gd name="f10" fmla="val 1492084"/>
                  <a:gd name="f11" fmla="val 30127"/>
                  <a:gd name="f12" fmla="val 3171"/>
                  <a:gd name="f13" fmla="val 158564"/>
                  <a:gd name="f14" fmla="+- 0 0 -90"/>
                  <a:gd name="f15" fmla="*/ f3 1 1519039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9039"/>
                  <a:gd name="f25" fmla="*/ f21 1 158563"/>
                  <a:gd name="f26" fmla="*/ 1519040 f22 1"/>
                  <a:gd name="f27" fmla="*/ 149050 f21 1"/>
                  <a:gd name="f28" fmla="*/ 1492084 f22 1"/>
                  <a:gd name="f29" fmla="*/ 0 f21 1"/>
                  <a:gd name="f30" fmla="*/ 30127 f22 1"/>
                  <a:gd name="f31" fmla="*/ 3171 f21 1"/>
                  <a:gd name="f32" fmla="*/ 0 f22 1"/>
                  <a:gd name="f33" fmla="*/ 158564 f21 1"/>
                  <a:gd name="f34" fmla="+- f23 0 f1"/>
                  <a:gd name="f35" fmla="*/ f26 1 1519039"/>
                  <a:gd name="f36" fmla="*/ f27 1 158563"/>
                  <a:gd name="f37" fmla="*/ f28 1 1519039"/>
                  <a:gd name="f38" fmla="*/ f29 1 158563"/>
                  <a:gd name="f39" fmla="*/ f30 1 1519039"/>
                  <a:gd name="f40" fmla="*/ f31 1 158563"/>
                  <a:gd name="f41" fmla="*/ f32 1 1519039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9039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3E3E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5" name="รูปแบบอิสระ: รูปร่าง 107">
                <a:extLst>
                  <a:ext uri="{FF2B5EF4-FFF2-40B4-BE49-F238E27FC236}">
                    <a16:creationId xmlns:a16="http://schemas.microsoft.com/office/drawing/2014/main" id="{FC4FF0AD-BDB9-45DC-87A6-56185EC7843E}"/>
                  </a:ext>
                </a:extLst>
              </p:cNvPr>
              <p:cNvSpPr/>
              <p:nvPr/>
            </p:nvSpPr>
            <p:spPr>
              <a:xfrm>
                <a:off x="4006736" y="4032568"/>
                <a:ext cx="1207620" cy="1226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58563"/>
                  <a:gd name="f8" fmla="val 1519040"/>
                  <a:gd name="f9" fmla="val 149050"/>
                  <a:gd name="f10" fmla="val 1492084"/>
                  <a:gd name="f11" fmla="val 28541"/>
                  <a:gd name="f12" fmla="val 3171"/>
                  <a:gd name="f13" fmla="val 158564"/>
                  <a:gd name="f14" fmla="+- 0 0 -90"/>
                  <a:gd name="f15" fmla="*/ f3 1 1519039"/>
                  <a:gd name="f16" fmla="*/ f4 1 15856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9039"/>
                  <a:gd name="f25" fmla="*/ f21 1 158563"/>
                  <a:gd name="f26" fmla="*/ 1519040 f22 1"/>
                  <a:gd name="f27" fmla="*/ 149050 f21 1"/>
                  <a:gd name="f28" fmla="*/ 1492084 f22 1"/>
                  <a:gd name="f29" fmla="*/ 0 f21 1"/>
                  <a:gd name="f30" fmla="*/ 28541 f22 1"/>
                  <a:gd name="f31" fmla="*/ 3171 f21 1"/>
                  <a:gd name="f32" fmla="*/ 0 f22 1"/>
                  <a:gd name="f33" fmla="*/ 158564 f21 1"/>
                  <a:gd name="f34" fmla="+- f23 0 f1"/>
                  <a:gd name="f35" fmla="*/ f26 1 1519039"/>
                  <a:gd name="f36" fmla="*/ f27 1 158563"/>
                  <a:gd name="f37" fmla="*/ f28 1 1519039"/>
                  <a:gd name="f38" fmla="*/ f29 1 158563"/>
                  <a:gd name="f39" fmla="*/ f30 1 1519039"/>
                  <a:gd name="f40" fmla="*/ f31 1 158563"/>
                  <a:gd name="f41" fmla="*/ f32 1 1519039"/>
                  <a:gd name="f42" fmla="*/ f33 1 15856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9039" h="158563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4E4E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6" name="รูปแบบอิสระ: รูปร่าง 108">
                <a:extLst>
                  <a:ext uri="{FF2B5EF4-FFF2-40B4-BE49-F238E27FC236}">
                    <a16:creationId xmlns:a16="http://schemas.microsoft.com/office/drawing/2014/main" id="{13C20438-7E07-4E95-8590-935DA118703D}"/>
                  </a:ext>
                </a:extLst>
              </p:cNvPr>
              <p:cNvSpPr/>
              <p:nvPr/>
            </p:nvSpPr>
            <p:spPr>
              <a:xfrm>
                <a:off x="4006736" y="4032568"/>
                <a:ext cx="1207620" cy="12391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60149"/>
                  <a:gd name="f8" fmla="val 1519040"/>
                  <a:gd name="f9" fmla="val 150636"/>
                  <a:gd name="f10" fmla="val 1492084"/>
                  <a:gd name="f11" fmla="val 28541"/>
                  <a:gd name="f12" fmla="val 4757"/>
                  <a:gd name="f13" fmla="+- 0 0 -90"/>
                  <a:gd name="f14" fmla="*/ f3 1 1519039"/>
                  <a:gd name="f15" fmla="*/ f4 1 1601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9039"/>
                  <a:gd name="f24" fmla="*/ f20 1 160149"/>
                  <a:gd name="f25" fmla="*/ 1519040 f21 1"/>
                  <a:gd name="f26" fmla="*/ 150636 f20 1"/>
                  <a:gd name="f27" fmla="*/ 1492084 f21 1"/>
                  <a:gd name="f28" fmla="*/ 0 f20 1"/>
                  <a:gd name="f29" fmla="*/ 28541 f21 1"/>
                  <a:gd name="f30" fmla="*/ 4757 f20 1"/>
                  <a:gd name="f31" fmla="*/ 0 f21 1"/>
                  <a:gd name="f32" fmla="*/ 160149 f20 1"/>
                  <a:gd name="f33" fmla="+- f22 0 f1"/>
                  <a:gd name="f34" fmla="*/ f25 1 1519039"/>
                  <a:gd name="f35" fmla="*/ f26 1 160149"/>
                  <a:gd name="f36" fmla="*/ f27 1 1519039"/>
                  <a:gd name="f37" fmla="*/ f28 1 160149"/>
                  <a:gd name="f38" fmla="*/ f29 1 1519039"/>
                  <a:gd name="f39" fmla="*/ f30 1 160149"/>
                  <a:gd name="f40" fmla="*/ f31 1 1519039"/>
                  <a:gd name="f41" fmla="*/ f32 1 1601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9039" h="160149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5E5E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7" name="รูปแบบอิสระ: รูปร่าง 109">
                <a:extLst>
                  <a:ext uri="{FF2B5EF4-FFF2-40B4-BE49-F238E27FC236}">
                    <a16:creationId xmlns:a16="http://schemas.microsoft.com/office/drawing/2014/main" id="{FB254446-2CEA-463B-8CA9-B76E4C544364}"/>
                  </a:ext>
                </a:extLst>
              </p:cNvPr>
              <p:cNvSpPr/>
              <p:nvPr/>
            </p:nvSpPr>
            <p:spPr>
              <a:xfrm>
                <a:off x="4006736" y="4033802"/>
                <a:ext cx="1207620" cy="12391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60149"/>
                  <a:gd name="f8" fmla="val 1519040"/>
                  <a:gd name="f9" fmla="val 150636"/>
                  <a:gd name="f10" fmla="val 1492084"/>
                  <a:gd name="f11" fmla="val 28541"/>
                  <a:gd name="f12" fmla="val 3171"/>
                  <a:gd name="f13" fmla="+- 0 0 -90"/>
                  <a:gd name="f14" fmla="*/ f3 1 1519039"/>
                  <a:gd name="f15" fmla="*/ f4 1 1601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19039"/>
                  <a:gd name="f24" fmla="*/ f20 1 160149"/>
                  <a:gd name="f25" fmla="*/ 1519040 f21 1"/>
                  <a:gd name="f26" fmla="*/ 150636 f20 1"/>
                  <a:gd name="f27" fmla="*/ 1492084 f21 1"/>
                  <a:gd name="f28" fmla="*/ 0 f20 1"/>
                  <a:gd name="f29" fmla="*/ 28541 f21 1"/>
                  <a:gd name="f30" fmla="*/ 3171 f20 1"/>
                  <a:gd name="f31" fmla="*/ 0 f21 1"/>
                  <a:gd name="f32" fmla="*/ 160149 f20 1"/>
                  <a:gd name="f33" fmla="+- f22 0 f1"/>
                  <a:gd name="f34" fmla="*/ f25 1 1519039"/>
                  <a:gd name="f35" fmla="*/ f26 1 160149"/>
                  <a:gd name="f36" fmla="*/ f27 1 1519039"/>
                  <a:gd name="f37" fmla="*/ f28 1 160149"/>
                  <a:gd name="f38" fmla="*/ f29 1 1519039"/>
                  <a:gd name="f39" fmla="*/ f30 1 160149"/>
                  <a:gd name="f40" fmla="*/ f31 1 1519039"/>
                  <a:gd name="f41" fmla="*/ f32 1 1601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19039" h="160149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6E6E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8" name="รูปแบบอิสระ: รูปร่าง 110">
                <a:extLst>
                  <a:ext uri="{FF2B5EF4-FFF2-40B4-BE49-F238E27FC236}">
                    <a16:creationId xmlns:a16="http://schemas.microsoft.com/office/drawing/2014/main" id="{7724A83D-BC85-46C7-9D31-B0EA549D173F}"/>
                  </a:ext>
                </a:extLst>
              </p:cNvPr>
              <p:cNvSpPr/>
              <p:nvPr/>
            </p:nvSpPr>
            <p:spPr>
              <a:xfrm>
                <a:off x="4006736" y="4035027"/>
                <a:ext cx="1207620" cy="12391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19039"/>
                  <a:gd name="f7" fmla="val 160148"/>
                  <a:gd name="f8" fmla="val 1519040"/>
                  <a:gd name="f9" fmla="val 150636"/>
                  <a:gd name="f10" fmla="val 1492084"/>
                  <a:gd name="f11" fmla="val 28541"/>
                  <a:gd name="f12" fmla="val 3171"/>
                  <a:gd name="f13" fmla="val 160149"/>
                  <a:gd name="f14" fmla="+- 0 0 -90"/>
                  <a:gd name="f15" fmla="*/ f3 1 1519039"/>
                  <a:gd name="f16" fmla="*/ f4 1 16014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19039"/>
                  <a:gd name="f25" fmla="*/ f21 1 160148"/>
                  <a:gd name="f26" fmla="*/ 1519040 f22 1"/>
                  <a:gd name="f27" fmla="*/ 150636 f21 1"/>
                  <a:gd name="f28" fmla="*/ 1492084 f22 1"/>
                  <a:gd name="f29" fmla="*/ 0 f21 1"/>
                  <a:gd name="f30" fmla="*/ 28541 f22 1"/>
                  <a:gd name="f31" fmla="*/ 3171 f21 1"/>
                  <a:gd name="f32" fmla="*/ 0 f22 1"/>
                  <a:gd name="f33" fmla="*/ 160149 f21 1"/>
                  <a:gd name="f34" fmla="+- f23 0 f1"/>
                  <a:gd name="f35" fmla="*/ f26 1 1519039"/>
                  <a:gd name="f36" fmla="*/ f27 1 160148"/>
                  <a:gd name="f37" fmla="*/ f28 1 1519039"/>
                  <a:gd name="f38" fmla="*/ f29 1 160148"/>
                  <a:gd name="f39" fmla="*/ f30 1 1519039"/>
                  <a:gd name="f40" fmla="*/ f31 1 160148"/>
                  <a:gd name="f41" fmla="*/ f32 1 1519039"/>
                  <a:gd name="f42" fmla="*/ f33 1 16014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19039" h="160148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7E7E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69" name="รูปแบบอิสระ: รูปร่าง 111">
                <a:extLst>
                  <a:ext uri="{FF2B5EF4-FFF2-40B4-BE49-F238E27FC236}">
                    <a16:creationId xmlns:a16="http://schemas.microsoft.com/office/drawing/2014/main" id="{F96FB210-033F-4236-8EE5-659BAABCE436}"/>
                  </a:ext>
                </a:extLst>
              </p:cNvPr>
              <p:cNvSpPr/>
              <p:nvPr/>
            </p:nvSpPr>
            <p:spPr>
              <a:xfrm>
                <a:off x="4005474" y="4035027"/>
                <a:ext cx="1208882" cy="12514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0625"/>
                  <a:gd name="f7" fmla="val 161734"/>
                  <a:gd name="f8" fmla="val 1520626"/>
                  <a:gd name="f9" fmla="val 150636"/>
                  <a:gd name="f10" fmla="val 1493670"/>
                  <a:gd name="f11" fmla="val 30127"/>
                  <a:gd name="f12" fmla="val 4757"/>
                  <a:gd name="f13" fmla="val 161735"/>
                  <a:gd name="f14" fmla="+- 0 0 -90"/>
                  <a:gd name="f15" fmla="*/ f3 1 1520625"/>
                  <a:gd name="f16" fmla="*/ f4 1 16173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20625"/>
                  <a:gd name="f25" fmla="*/ f21 1 161734"/>
                  <a:gd name="f26" fmla="*/ 1520626 f22 1"/>
                  <a:gd name="f27" fmla="*/ 150636 f21 1"/>
                  <a:gd name="f28" fmla="*/ 1493670 f22 1"/>
                  <a:gd name="f29" fmla="*/ 0 f21 1"/>
                  <a:gd name="f30" fmla="*/ 30127 f22 1"/>
                  <a:gd name="f31" fmla="*/ 4757 f21 1"/>
                  <a:gd name="f32" fmla="*/ 0 f22 1"/>
                  <a:gd name="f33" fmla="*/ 161735 f21 1"/>
                  <a:gd name="f34" fmla="+- f23 0 f1"/>
                  <a:gd name="f35" fmla="*/ f26 1 1520625"/>
                  <a:gd name="f36" fmla="*/ f27 1 161734"/>
                  <a:gd name="f37" fmla="*/ f28 1 1520625"/>
                  <a:gd name="f38" fmla="*/ f29 1 161734"/>
                  <a:gd name="f39" fmla="*/ f30 1 1520625"/>
                  <a:gd name="f40" fmla="*/ f31 1 161734"/>
                  <a:gd name="f41" fmla="*/ f32 1 1520625"/>
                  <a:gd name="f42" fmla="*/ f33 1 16173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20625" h="161734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E8E8E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0" name="รูปแบบอิสระ: รูปร่าง 112">
                <a:extLst>
                  <a:ext uri="{FF2B5EF4-FFF2-40B4-BE49-F238E27FC236}">
                    <a16:creationId xmlns:a16="http://schemas.microsoft.com/office/drawing/2014/main" id="{4C1164E3-905B-4342-AADA-C0C4803AB642}"/>
                  </a:ext>
                </a:extLst>
              </p:cNvPr>
              <p:cNvSpPr/>
              <p:nvPr/>
            </p:nvSpPr>
            <p:spPr>
              <a:xfrm>
                <a:off x="4005474" y="4036253"/>
                <a:ext cx="1210144" cy="12391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0149"/>
                  <a:gd name="f8" fmla="val 1522212"/>
                  <a:gd name="f9" fmla="val 150636"/>
                  <a:gd name="f10" fmla="val 1493670"/>
                  <a:gd name="f11" fmla="val 30127"/>
                  <a:gd name="f12" fmla="val 3171"/>
                  <a:gd name="f13" fmla="+- 0 0 -90"/>
                  <a:gd name="f14" fmla="*/ f3 1 1522211"/>
                  <a:gd name="f15" fmla="*/ f4 1 16014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0149"/>
                  <a:gd name="f25" fmla="*/ 1522212 f21 1"/>
                  <a:gd name="f26" fmla="*/ 150636 f20 1"/>
                  <a:gd name="f27" fmla="*/ 1493670 f21 1"/>
                  <a:gd name="f28" fmla="*/ 0 f20 1"/>
                  <a:gd name="f29" fmla="*/ 30127 f21 1"/>
                  <a:gd name="f30" fmla="*/ 3171 f20 1"/>
                  <a:gd name="f31" fmla="*/ 0 f21 1"/>
                  <a:gd name="f32" fmla="*/ 160149 f20 1"/>
                  <a:gd name="f33" fmla="+- f22 0 f1"/>
                  <a:gd name="f34" fmla="*/ f25 1 1522211"/>
                  <a:gd name="f35" fmla="*/ f26 1 160149"/>
                  <a:gd name="f36" fmla="*/ f27 1 1522211"/>
                  <a:gd name="f37" fmla="*/ f28 1 160149"/>
                  <a:gd name="f38" fmla="*/ f29 1 1522211"/>
                  <a:gd name="f39" fmla="*/ f30 1 160149"/>
                  <a:gd name="f40" fmla="*/ f31 1 1522211"/>
                  <a:gd name="f41" fmla="*/ f32 1 16014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0149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9E9E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1" name="รูปแบบอิสระ: รูปร่าง 113">
                <a:extLst>
                  <a:ext uri="{FF2B5EF4-FFF2-40B4-BE49-F238E27FC236}">
                    <a16:creationId xmlns:a16="http://schemas.microsoft.com/office/drawing/2014/main" id="{00F057A8-B843-444B-B6AE-1F3739FD6614}"/>
                  </a:ext>
                </a:extLst>
              </p:cNvPr>
              <p:cNvSpPr/>
              <p:nvPr/>
            </p:nvSpPr>
            <p:spPr>
              <a:xfrm>
                <a:off x="4005474" y="4036253"/>
                <a:ext cx="1210144" cy="12514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1735"/>
                  <a:gd name="f8" fmla="val 1522212"/>
                  <a:gd name="f9" fmla="val 152221"/>
                  <a:gd name="f10" fmla="val 1493670"/>
                  <a:gd name="f11" fmla="val 30127"/>
                  <a:gd name="f12" fmla="val 4757"/>
                  <a:gd name="f13" fmla="+- 0 0 -90"/>
                  <a:gd name="f14" fmla="*/ f3 1 1522211"/>
                  <a:gd name="f15" fmla="*/ f4 1 1617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1735"/>
                  <a:gd name="f25" fmla="*/ 1522212 f21 1"/>
                  <a:gd name="f26" fmla="*/ 152221 f20 1"/>
                  <a:gd name="f27" fmla="*/ 1493670 f21 1"/>
                  <a:gd name="f28" fmla="*/ 0 f20 1"/>
                  <a:gd name="f29" fmla="*/ 30127 f21 1"/>
                  <a:gd name="f30" fmla="*/ 4757 f20 1"/>
                  <a:gd name="f31" fmla="*/ 0 f21 1"/>
                  <a:gd name="f32" fmla="*/ 161735 f20 1"/>
                  <a:gd name="f33" fmla="+- f22 0 f1"/>
                  <a:gd name="f34" fmla="*/ f25 1 1522211"/>
                  <a:gd name="f35" fmla="*/ f26 1 161735"/>
                  <a:gd name="f36" fmla="*/ f27 1 1522211"/>
                  <a:gd name="f37" fmla="*/ f28 1 161735"/>
                  <a:gd name="f38" fmla="*/ f29 1 1522211"/>
                  <a:gd name="f39" fmla="*/ f30 1 161735"/>
                  <a:gd name="f40" fmla="*/ f31 1 1522211"/>
                  <a:gd name="f41" fmla="*/ f32 1 1617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1735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AEAE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2" name="รูปแบบอิสระ: รูปร่าง 114">
                <a:extLst>
                  <a:ext uri="{FF2B5EF4-FFF2-40B4-BE49-F238E27FC236}">
                    <a16:creationId xmlns:a16="http://schemas.microsoft.com/office/drawing/2014/main" id="{0175EBBB-6200-4D6D-8BE8-0D0175CB6174}"/>
                  </a:ext>
                </a:extLst>
              </p:cNvPr>
              <p:cNvSpPr/>
              <p:nvPr/>
            </p:nvSpPr>
            <p:spPr>
              <a:xfrm>
                <a:off x="4005474" y="4037478"/>
                <a:ext cx="1210144" cy="12514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1735"/>
                  <a:gd name="f8" fmla="val 1522212"/>
                  <a:gd name="f9" fmla="val 152221"/>
                  <a:gd name="f10" fmla="val 1493670"/>
                  <a:gd name="f11" fmla="val 30127"/>
                  <a:gd name="f12" fmla="val 4757"/>
                  <a:gd name="f13" fmla="+- 0 0 -90"/>
                  <a:gd name="f14" fmla="*/ f3 1 1522211"/>
                  <a:gd name="f15" fmla="*/ f4 1 1617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1735"/>
                  <a:gd name="f25" fmla="*/ 1522212 f21 1"/>
                  <a:gd name="f26" fmla="*/ 152221 f20 1"/>
                  <a:gd name="f27" fmla="*/ 1493670 f21 1"/>
                  <a:gd name="f28" fmla="*/ 0 f20 1"/>
                  <a:gd name="f29" fmla="*/ 30127 f21 1"/>
                  <a:gd name="f30" fmla="*/ 4757 f20 1"/>
                  <a:gd name="f31" fmla="*/ 0 f21 1"/>
                  <a:gd name="f32" fmla="*/ 161735 f20 1"/>
                  <a:gd name="f33" fmla="+- f22 0 f1"/>
                  <a:gd name="f34" fmla="*/ f25 1 1522211"/>
                  <a:gd name="f35" fmla="*/ f26 1 161735"/>
                  <a:gd name="f36" fmla="*/ f27 1 1522211"/>
                  <a:gd name="f37" fmla="*/ f28 1 161735"/>
                  <a:gd name="f38" fmla="*/ f29 1 1522211"/>
                  <a:gd name="f39" fmla="*/ f30 1 161735"/>
                  <a:gd name="f40" fmla="*/ f31 1 1522211"/>
                  <a:gd name="f41" fmla="*/ f32 1 1617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1735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BEBE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3" name="รูปแบบอิสระ: รูปร่าง 115">
                <a:extLst>
                  <a:ext uri="{FF2B5EF4-FFF2-40B4-BE49-F238E27FC236}">
                    <a16:creationId xmlns:a16="http://schemas.microsoft.com/office/drawing/2014/main" id="{8EC5F3C2-400A-433E-9C63-C0EAA41E3315}"/>
                  </a:ext>
                </a:extLst>
              </p:cNvPr>
              <p:cNvSpPr/>
              <p:nvPr/>
            </p:nvSpPr>
            <p:spPr>
              <a:xfrm>
                <a:off x="4005474" y="4038703"/>
                <a:ext cx="1210144" cy="12514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1735"/>
                  <a:gd name="f8" fmla="val 1522212"/>
                  <a:gd name="f9" fmla="val 150636"/>
                  <a:gd name="f10" fmla="val 1495256"/>
                  <a:gd name="f11" fmla="val 28542"/>
                  <a:gd name="f12" fmla="val 3171"/>
                  <a:gd name="f13" fmla="+- 0 0 -90"/>
                  <a:gd name="f14" fmla="*/ f3 1 1522211"/>
                  <a:gd name="f15" fmla="*/ f4 1 16173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1735"/>
                  <a:gd name="f25" fmla="*/ 1522212 f21 1"/>
                  <a:gd name="f26" fmla="*/ 150636 f20 1"/>
                  <a:gd name="f27" fmla="*/ 1495256 f21 1"/>
                  <a:gd name="f28" fmla="*/ 0 f20 1"/>
                  <a:gd name="f29" fmla="*/ 28542 f21 1"/>
                  <a:gd name="f30" fmla="*/ 3171 f20 1"/>
                  <a:gd name="f31" fmla="*/ 0 f21 1"/>
                  <a:gd name="f32" fmla="*/ 161735 f20 1"/>
                  <a:gd name="f33" fmla="+- f22 0 f1"/>
                  <a:gd name="f34" fmla="*/ f25 1 1522211"/>
                  <a:gd name="f35" fmla="*/ f26 1 161735"/>
                  <a:gd name="f36" fmla="*/ f27 1 1522211"/>
                  <a:gd name="f37" fmla="*/ f28 1 161735"/>
                  <a:gd name="f38" fmla="*/ f29 1 1522211"/>
                  <a:gd name="f39" fmla="*/ f30 1 161735"/>
                  <a:gd name="f40" fmla="*/ f31 1 1522211"/>
                  <a:gd name="f41" fmla="*/ f32 1 16173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1735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CECE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4" name="รูปแบบอิสระ: รูปร่าง 116">
                <a:extLst>
                  <a:ext uri="{FF2B5EF4-FFF2-40B4-BE49-F238E27FC236}">
                    <a16:creationId xmlns:a16="http://schemas.microsoft.com/office/drawing/2014/main" id="{4AD6B8A7-B86D-4C60-BA41-118FFEEBF0A9}"/>
                  </a:ext>
                </a:extLst>
              </p:cNvPr>
              <p:cNvSpPr/>
              <p:nvPr/>
            </p:nvSpPr>
            <p:spPr>
              <a:xfrm>
                <a:off x="4005474" y="4038703"/>
                <a:ext cx="1210144" cy="12637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3320"/>
                  <a:gd name="f8" fmla="val 1522212"/>
                  <a:gd name="f9" fmla="val 152221"/>
                  <a:gd name="f10" fmla="val 1495256"/>
                  <a:gd name="f11" fmla="val 28542"/>
                  <a:gd name="f12" fmla="val 4757"/>
                  <a:gd name="f13" fmla="+- 0 0 -90"/>
                  <a:gd name="f14" fmla="*/ f3 1 1522211"/>
                  <a:gd name="f15" fmla="*/ f4 1 163320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3320"/>
                  <a:gd name="f25" fmla="*/ 1522212 f21 1"/>
                  <a:gd name="f26" fmla="*/ 152221 f20 1"/>
                  <a:gd name="f27" fmla="*/ 1495256 f21 1"/>
                  <a:gd name="f28" fmla="*/ 0 f20 1"/>
                  <a:gd name="f29" fmla="*/ 28542 f21 1"/>
                  <a:gd name="f30" fmla="*/ 4757 f20 1"/>
                  <a:gd name="f31" fmla="*/ 0 f21 1"/>
                  <a:gd name="f32" fmla="*/ 163320 f20 1"/>
                  <a:gd name="f33" fmla="+- f22 0 f1"/>
                  <a:gd name="f34" fmla="*/ f25 1 1522211"/>
                  <a:gd name="f35" fmla="*/ f26 1 163320"/>
                  <a:gd name="f36" fmla="*/ f27 1 1522211"/>
                  <a:gd name="f37" fmla="*/ f28 1 163320"/>
                  <a:gd name="f38" fmla="*/ f29 1 1522211"/>
                  <a:gd name="f39" fmla="*/ f30 1 163320"/>
                  <a:gd name="f40" fmla="*/ f31 1 1522211"/>
                  <a:gd name="f41" fmla="*/ f32 1 163320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332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DEDE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5" name="รูปแบบอิสระ: รูปร่าง 117">
                <a:extLst>
                  <a:ext uri="{FF2B5EF4-FFF2-40B4-BE49-F238E27FC236}">
                    <a16:creationId xmlns:a16="http://schemas.microsoft.com/office/drawing/2014/main" id="{A5471B60-FD4B-4B75-B429-165300599253}"/>
                  </a:ext>
                </a:extLst>
              </p:cNvPr>
              <p:cNvSpPr/>
              <p:nvPr/>
            </p:nvSpPr>
            <p:spPr>
              <a:xfrm>
                <a:off x="4005474" y="4039928"/>
                <a:ext cx="1210144" cy="12637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2211"/>
                  <a:gd name="f7" fmla="val 163320"/>
                  <a:gd name="f8" fmla="val 1522212"/>
                  <a:gd name="f9" fmla="val 152221"/>
                  <a:gd name="f10" fmla="val 1495256"/>
                  <a:gd name="f11" fmla="val 28542"/>
                  <a:gd name="f12" fmla="val 4757"/>
                  <a:gd name="f13" fmla="+- 0 0 -90"/>
                  <a:gd name="f14" fmla="*/ f3 1 1522211"/>
                  <a:gd name="f15" fmla="*/ f4 1 163320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2211"/>
                  <a:gd name="f24" fmla="*/ f20 1 163320"/>
                  <a:gd name="f25" fmla="*/ 1522212 f21 1"/>
                  <a:gd name="f26" fmla="*/ 152221 f20 1"/>
                  <a:gd name="f27" fmla="*/ 1495256 f21 1"/>
                  <a:gd name="f28" fmla="*/ 0 f20 1"/>
                  <a:gd name="f29" fmla="*/ 28542 f21 1"/>
                  <a:gd name="f30" fmla="*/ 4757 f20 1"/>
                  <a:gd name="f31" fmla="*/ 0 f21 1"/>
                  <a:gd name="f32" fmla="*/ 163320 f20 1"/>
                  <a:gd name="f33" fmla="+- f22 0 f1"/>
                  <a:gd name="f34" fmla="*/ f25 1 1522211"/>
                  <a:gd name="f35" fmla="*/ f26 1 163320"/>
                  <a:gd name="f36" fmla="*/ f27 1 1522211"/>
                  <a:gd name="f37" fmla="*/ f28 1 163320"/>
                  <a:gd name="f38" fmla="*/ f29 1 1522211"/>
                  <a:gd name="f39" fmla="*/ f30 1 163320"/>
                  <a:gd name="f40" fmla="*/ f31 1 1522211"/>
                  <a:gd name="f41" fmla="*/ f32 1 163320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2211" h="16332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EEEE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6" name="รูปแบบอิสระ: รูปร่าง 118">
                <a:extLst>
                  <a:ext uri="{FF2B5EF4-FFF2-40B4-BE49-F238E27FC236}">
                    <a16:creationId xmlns:a16="http://schemas.microsoft.com/office/drawing/2014/main" id="{E07B2A3F-BF9B-496D-BB7C-F6C3D5D14E04}"/>
                  </a:ext>
                </a:extLst>
              </p:cNvPr>
              <p:cNvSpPr/>
              <p:nvPr/>
            </p:nvSpPr>
            <p:spPr>
              <a:xfrm>
                <a:off x="4004212" y="4041163"/>
                <a:ext cx="1211397" cy="12637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3797"/>
                  <a:gd name="f7" fmla="val 163320"/>
                  <a:gd name="f8" fmla="val 152221"/>
                  <a:gd name="f9" fmla="val 1496841"/>
                  <a:gd name="f10" fmla="val 30127"/>
                  <a:gd name="f11" fmla="val 3171"/>
                  <a:gd name="f12" fmla="+- 0 0 -90"/>
                  <a:gd name="f13" fmla="*/ f3 1 1523797"/>
                  <a:gd name="f14" fmla="*/ f4 1 16332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523797"/>
                  <a:gd name="f23" fmla="*/ f19 1 163320"/>
                  <a:gd name="f24" fmla="*/ 1523797 f20 1"/>
                  <a:gd name="f25" fmla="*/ 152221 f19 1"/>
                  <a:gd name="f26" fmla="*/ 1496841 f20 1"/>
                  <a:gd name="f27" fmla="*/ 0 f19 1"/>
                  <a:gd name="f28" fmla="*/ 30127 f20 1"/>
                  <a:gd name="f29" fmla="*/ 3171 f19 1"/>
                  <a:gd name="f30" fmla="*/ 0 f20 1"/>
                  <a:gd name="f31" fmla="*/ 163320 f19 1"/>
                  <a:gd name="f32" fmla="+- f21 0 f1"/>
                  <a:gd name="f33" fmla="*/ f24 1 1523797"/>
                  <a:gd name="f34" fmla="*/ f25 1 163320"/>
                  <a:gd name="f35" fmla="*/ f26 1 1523797"/>
                  <a:gd name="f36" fmla="*/ f27 1 163320"/>
                  <a:gd name="f37" fmla="*/ f28 1 1523797"/>
                  <a:gd name="f38" fmla="*/ f29 1 163320"/>
                  <a:gd name="f39" fmla="*/ f30 1 1523797"/>
                  <a:gd name="f40" fmla="*/ f31 1 163320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523797" h="163320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EFEFE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7" name="รูปแบบอิสระ: รูปร่าง 119">
                <a:extLst>
                  <a:ext uri="{FF2B5EF4-FFF2-40B4-BE49-F238E27FC236}">
                    <a16:creationId xmlns:a16="http://schemas.microsoft.com/office/drawing/2014/main" id="{B5F6FA5B-FCDD-44CF-BB46-F50CD215690F}"/>
                  </a:ext>
                </a:extLst>
              </p:cNvPr>
              <p:cNvSpPr/>
              <p:nvPr/>
            </p:nvSpPr>
            <p:spPr>
              <a:xfrm>
                <a:off x="4004212" y="4041163"/>
                <a:ext cx="1212658" cy="12759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5382"/>
                  <a:gd name="f7" fmla="val 164906"/>
                  <a:gd name="f8" fmla="val 1525383"/>
                  <a:gd name="f9" fmla="val 153807"/>
                  <a:gd name="f10" fmla="val 1496841"/>
                  <a:gd name="f11" fmla="val 30127"/>
                  <a:gd name="f12" fmla="val 4757"/>
                  <a:gd name="f13" fmla="+- 0 0 -90"/>
                  <a:gd name="f14" fmla="*/ f3 1 1525382"/>
                  <a:gd name="f15" fmla="*/ f4 1 164906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5382"/>
                  <a:gd name="f24" fmla="*/ f20 1 164906"/>
                  <a:gd name="f25" fmla="*/ 1525383 f21 1"/>
                  <a:gd name="f26" fmla="*/ 153807 f20 1"/>
                  <a:gd name="f27" fmla="*/ 1496841 f21 1"/>
                  <a:gd name="f28" fmla="*/ 0 f20 1"/>
                  <a:gd name="f29" fmla="*/ 30127 f21 1"/>
                  <a:gd name="f30" fmla="*/ 4757 f20 1"/>
                  <a:gd name="f31" fmla="*/ 0 f21 1"/>
                  <a:gd name="f32" fmla="*/ 164906 f20 1"/>
                  <a:gd name="f33" fmla="+- f22 0 f1"/>
                  <a:gd name="f34" fmla="*/ f25 1 1525382"/>
                  <a:gd name="f35" fmla="*/ f26 1 164906"/>
                  <a:gd name="f36" fmla="*/ f27 1 1525382"/>
                  <a:gd name="f37" fmla="*/ f28 1 164906"/>
                  <a:gd name="f38" fmla="*/ f29 1 1525382"/>
                  <a:gd name="f39" fmla="*/ f30 1 164906"/>
                  <a:gd name="f40" fmla="*/ f31 1 1525382"/>
                  <a:gd name="f41" fmla="*/ f32 1 164906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5382" h="1649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F0F0F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8" name="รูปแบบอิสระ: รูปร่าง 120">
                <a:extLst>
                  <a:ext uri="{FF2B5EF4-FFF2-40B4-BE49-F238E27FC236}">
                    <a16:creationId xmlns:a16="http://schemas.microsoft.com/office/drawing/2014/main" id="{90552125-B403-4C94-8502-3A0ED91B809A}"/>
                  </a:ext>
                </a:extLst>
              </p:cNvPr>
              <p:cNvSpPr/>
              <p:nvPr/>
            </p:nvSpPr>
            <p:spPr>
              <a:xfrm>
                <a:off x="4004212" y="4042388"/>
                <a:ext cx="1212658" cy="12637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5382"/>
                  <a:gd name="f7" fmla="val 163320"/>
                  <a:gd name="f8" fmla="val 1525383"/>
                  <a:gd name="f9" fmla="val 152221"/>
                  <a:gd name="f10" fmla="val 1496841"/>
                  <a:gd name="f11" fmla="val 30127"/>
                  <a:gd name="f12" fmla="val 4757"/>
                  <a:gd name="f13" fmla="val 163321"/>
                  <a:gd name="f14" fmla="+- 0 0 -90"/>
                  <a:gd name="f15" fmla="*/ f3 1 1525382"/>
                  <a:gd name="f16" fmla="*/ f4 1 163320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25382"/>
                  <a:gd name="f25" fmla="*/ f21 1 163320"/>
                  <a:gd name="f26" fmla="*/ 1525383 f22 1"/>
                  <a:gd name="f27" fmla="*/ 152221 f21 1"/>
                  <a:gd name="f28" fmla="*/ 1496841 f22 1"/>
                  <a:gd name="f29" fmla="*/ 0 f21 1"/>
                  <a:gd name="f30" fmla="*/ 30127 f22 1"/>
                  <a:gd name="f31" fmla="*/ 4757 f21 1"/>
                  <a:gd name="f32" fmla="*/ 0 f22 1"/>
                  <a:gd name="f33" fmla="*/ 163321 f21 1"/>
                  <a:gd name="f34" fmla="+- f23 0 f1"/>
                  <a:gd name="f35" fmla="*/ f26 1 1525382"/>
                  <a:gd name="f36" fmla="*/ f27 1 163320"/>
                  <a:gd name="f37" fmla="*/ f28 1 1525382"/>
                  <a:gd name="f38" fmla="*/ f29 1 163320"/>
                  <a:gd name="f39" fmla="*/ f30 1 1525382"/>
                  <a:gd name="f40" fmla="*/ f31 1 163320"/>
                  <a:gd name="f41" fmla="*/ f32 1 1525382"/>
                  <a:gd name="f42" fmla="*/ f33 1 163320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25382" h="16332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F1F1F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79" name="รูปแบบอิสระ: รูปร่าง 121">
                <a:extLst>
                  <a:ext uri="{FF2B5EF4-FFF2-40B4-BE49-F238E27FC236}">
                    <a16:creationId xmlns:a16="http://schemas.microsoft.com/office/drawing/2014/main" id="{EE1AA952-6B66-4326-BDF8-E4264200FDE6}"/>
                  </a:ext>
                </a:extLst>
              </p:cNvPr>
              <p:cNvSpPr/>
              <p:nvPr/>
            </p:nvSpPr>
            <p:spPr>
              <a:xfrm>
                <a:off x="4004212" y="4043613"/>
                <a:ext cx="1212658" cy="12637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5382"/>
                  <a:gd name="f7" fmla="val 163320"/>
                  <a:gd name="f8" fmla="val 1525383"/>
                  <a:gd name="f9" fmla="val 152221"/>
                  <a:gd name="f10" fmla="val 1496841"/>
                  <a:gd name="f11" fmla="val 30127"/>
                  <a:gd name="f12" fmla="val 3171"/>
                  <a:gd name="f13" fmla="val 163321"/>
                  <a:gd name="f14" fmla="+- 0 0 -90"/>
                  <a:gd name="f15" fmla="*/ f3 1 1525382"/>
                  <a:gd name="f16" fmla="*/ f4 1 163320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525382"/>
                  <a:gd name="f25" fmla="*/ f21 1 163320"/>
                  <a:gd name="f26" fmla="*/ 1525383 f22 1"/>
                  <a:gd name="f27" fmla="*/ 152221 f21 1"/>
                  <a:gd name="f28" fmla="*/ 1496841 f22 1"/>
                  <a:gd name="f29" fmla="*/ 0 f21 1"/>
                  <a:gd name="f30" fmla="*/ 30127 f22 1"/>
                  <a:gd name="f31" fmla="*/ 3171 f21 1"/>
                  <a:gd name="f32" fmla="*/ 0 f22 1"/>
                  <a:gd name="f33" fmla="*/ 163321 f21 1"/>
                  <a:gd name="f34" fmla="+- f23 0 f1"/>
                  <a:gd name="f35" fmla="*/ f26 1 1525382"/>
                  <a:gd name="f36" fmla="*/ f27 1 163320"/>
                  <a:gd name="f37" fmla="*/ f28 1 1525382"/>
                  <a:gd name="f38" fmla="*/ f29 1 163320"/>
                  <a:gd name="f39" fmla="*/ f30 1 1525382"/>
                  <a:gd name="f40" fmla="*/ f31 1 163320"/>
                  <a:gd name="f41" fmla="*/ f32 1 1525382"/>
                  <a:gd name="f42" fmla="*/ f33 1 163320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525382" h="163320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13"/>
                    </a:lnTo>
                    <a:close/>
                  </a:path>
                </a:pathLst>
              </a:custGeom>
              <a:solidFill>
                <a:srgbClr val="F2F2F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0" name="รูปแบบอิสระ: รูปร่าง 122">
                <a:extLst>
                  <a:ext uri="{FF2B5EF4-FFF2-40B4-BE49-F238E27FC236}">
                    <a16:creationId xmlns:a16="http://schemas.microsoft.com/office/drawing/2014/main" id="{79A04A30-DCBF-450E-8041-FAF3F87AD94A}"/>
                  </a:ext>
                </a:extLst>
              </p:cNvPr>
              <p:cNvSpPr/>
              <p:nvPr/>
            </p:nvSpPr>
            <p:spPr>
              <a:xfrm>
                <a:off x="4004212" y="4043613"/>
                <a:ext cx="1212658" cy="12759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5382"/>
                  <a:gd name="f7" fmla="val 164906"/>
                  <a:gd name="f8" fmla="val 1525383"/>
                  <a:gd name="f9" fmla="val 153807"/>
                  <a:gd name="f10" fmla="val 1496841"/>
                  <a:gd name="f11" fmla="val 28542"/>
                  <a:gd name="f12" fmla="val 4757"/>
                  <a:gd name="f13" fmla="+- 0 0 -90"/>
                  <a:gd name="f14" fmla="*/ f3 1 1525382"/>
                  <a:gd name="f15" fmla="*/ f4 1 164906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5382"/>
                  <a:gd name="f24" fmla="*/ f20 1 164906"/>
                  <a:gd name="f25" fmla="*/ 1525383 f21 1"/>
                  <a:gd name="f26" fmla="*/ 153807 f20 1"/>
                  <a:gd name="f27" fmla="*/ 1496841 f21 1"/>
                  <a:gd name="f28" fmla="*/ 0 f20 1"/>
                  <a:gd name="f29" fmla="*/ 28542 f21 1"/>
                  <a:gd name="f30" fmla="*/ 4757 f20 1"/>
                  <a:gd name="f31" fmla="*/ 0 f21 1"/>
                  <a:gd name="f32" fmla="*/ 164906 f20 1"/>
                  <a:gd name="f33" fmla="+- f22 0 f1"/>
                  <a:gd name="f34" fmla="*/ f25 1 1525382"/>
                  <a:gd name="f35" fmla="*/ f26 1 164906"/>
                  <a:gd name="f36" fmla="*/ f27 1 1525382"/>
                  <a:gd name="f37" fmla="*/ f28 1 164906"/>
                  <a:gd name="f38" fmla="*/ f29 1 1525382"/>
                  <a:gd name="f39" fmla="*/ f30 1 164906"/>
                  <a:gd name="f40" fmla="*/ f31 1 1525382"/>
                  <a:gd name="f41" fmla="*/ f32 1 164906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5382" h="1649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F3F3F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1" name="รูปแบบอิสระ: รูปร่าง 123">
                <a:extLst>
                  <a:ext uri="{FF2B5EF4-FFF2-40B4-BE49-F238E27FC236}">
                    <a16:creationId xmlns:a16="http://schemas.microsoft.com/office/drawing/2014/main" id="{A256E864-A373-412B-8E6D-AC7496521E70}"/>
                  </a:ext>
                </a:extLst>
              </p:cNvPr>
              <p:cNvSpPr/>
              <p:nvPr/>
            </p:nvSpPr>
            <p:spPr>
              <a:xfrm>
                <a:off x="4004212" y="4044839"/>
                <a:ext cx="1212658" cy="12759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5382"/>
                  <a:gd name="f7" fmla="val 164906"/>
                  <a:gd name="f8" fmla="val 1525383"/>
                  <a:gd name="f9" fmla="val 153807"/>
                  <a:gd name="f10" fmla="val 1496841"/>
                  <a:gd name="f11" fmla="val 28542"/>
                  <a:gd name="f12" fmla="val 4757"/>
                  <a:gd name="f13" fmla="+- 0 0 -90"/>
                  <a:gd name="f14" fmla="*/ f3 1 1525382"/>
                  <a:gd name="f15" fmla="*/ f4 1 164906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5382"/>
                  <a:gd name="f24" fmla="*/ f20 1 164906"/>
                  <a:gd name="f25" fmla="*/ 1525383 f21 1"/>
                  <a:gd name="f26" fmla="*/ 153807 f20 1"/>
                  <a:gd name="f27" fmla="*/ 1496841 f21 1"/>
                  <a:gd name="f28" fmla="*/ 0 f20 1"/>
                  <a:gd name="f29" fmla="*/ 28542 f21 1"/>
                  <a:gd name="f30" fmla="*/ 4757 f20 1"/>
                  <a:gd name="f31" fmla="*/ 0 f21 1"/>
                  <a:gd name="f32" fmla="*/ 164906 f20 1"/>
                  <a:gd name="f33" fmla="+- f22 0 f1"/>
                  <a:gd name="f34" fmla="*/ f25 1 1525382"/>
                  <a:gd name="f35" fmla="*/ f26 1 164906"/>
                  <a:gd name="f36" fmla="*/ f27 1 1525382"/>
                  <a:gd name="f37" fmla="*/ f28 1 164906"/>
                  <a:gd name="f38" fmla="*/ f29 1 1525382"/>
                  <a:gd name="f39" fmla="*/ f30 1 164906"/>
                  <a:gd name="f40" fmla="*/ f31 1 1525382"/>
                  <a:gd name="f41" fmla="*/ f32 1 164906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5382" h="16490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12"/>
                    </a:lnTo>
                    <a:lnTo>
                      <a:pt x="f5" y="f7"/>
                    </a:lnTo>
                    <a:close/>
                  </a:path>
                </a:pathLst>
              </a:custGeom>
              <a:solidFill>
                <a:srgbClr val="F4F4F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2" name="รูปแบบอิสระ: รูปร่าง 124">
                <a:extLst>
                  <a:ext uri="{FF2B5EF4-FFF2-40B4-BE49-F238E27FC236}">
                    <a16:creationId xmlns:a16="http://schemas.microsoft.com/office/drawing/2014/main" id="{AD06D310-4051-44A4-B00D-5566E604168B}"/>
                  </a:ext>
                </a:extLst>
              </p:cNvPr>
              <p:cNvSpPr/>
              <p:nvPr/>
            </p:nvSpPr>
            <p:spPr>
              <a:xfrm>
                <a:off x="4002950" y="4044839"/>
                <a:ext cx="1213920" cy="12882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6968"/>
                  <a:gd name="f7" fmla="val 166491"/>
                  <a:gd name="f8" fmla="val 155392"/>
                  <a:gd name="f9" fmla="val 1500012"/>
                  <a:gd name="f10" fmla="val 30127"/>
                  <a:gd name="f11" fmla="val 4757"/>
                  <a:gd name="f12" fmla="val 166492"/>
                  <a:gd name="f13" fmla="+- 0 0 -90"/>
                  <a:gd name="f14" fmla="*/ f3 1 1526968"/>
                  <a:gd name="f15" fmla="*/ f4 1 16649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6968"/>
                  <a:gd name="f24" fmla="*/ f20 1 166491"/>
                  <a:gd name="f25" fmla="*/ 1526968 f21 1"/>
                  <a:gd name="f26" fmla="*/ 155392 f20 1"/>
                  <a:gd name="f27" fmla="*/ 1500012 f21 1"/>
                  <a:gd name="f28" fmla="*/ 0 f20 1"/>
                  <a:gd name="f29" fmla="*/ 30127 f21 1"/>
                  <a:gd name="f30" fmla="*/ 4757 f20 1"/>
                  <a:gd name="f31" fmla="*/ 0 f21 1"/>
                  <a:gd name="f32" fmla="*/ 166492 f20 1"/>
                  <a:gd name="f33" fmla="+- f22 0 f1"/>
                  <a:gd name="f34" fmla="*/ f25 1 1526968"/>
                  <a:gd name="f35" fmla="*/ f26 1 166491"/>
                  <a:gd name="f36" fmla="*/ f27 1 1526968"/>
                  <a:gd name="f37" fmla="*/ f28 1 166491"/>
                  <a:gd name="f38" fmla="*/ f29 1 1526968"/>
                  <a:gd name="f39" fmla="*/ f30 1 166491"/>
                  <a:gd name="f40" fmla="*/ f31 1 1526968"/>
                  <a:gd name="f41" fmla="*/ f32 1 166491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6968" h="166491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F5F5F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3" name="รูปแบบอิสระ: รูปร่าง 125">
                <a:extLst>
                  <a:ext uri="{FF2B5EF4-FFF2-40B4-BE49-F238E27FC236}">
                    <a16:creationId xmlns:a16="http://schemas.microsoft.com/office/drawing/2014/main" id="{E39C7018-E016-4AC3-9773-8C891042DEBA}"/>
                  </a:ext>
                </a:extLst>
              </p:cNvPr>
              <p:cNvSpPr/>
              <p:nvPr/>
            </p:nvSpPr>
            <p:spPr>
              <a:xfrm>
                <a:off x="4002950" y="4046064"/>
                <a:ext cx="1213920" cy="12882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526968"/>
                  <a:gd name="f7" fmla="val 166491"/>
                  <a:gd name="f8" fmla="val 153807"/>
                  <a:gd name="f9" fmla="val 1500012"/>
                  <a:gd name="f10" fmla="val 30127"/>
                  <a:gd name="f11" fmla="val 4757"/>
                  <a:gd name="f12" fmla="val 166492"/>
                  <a:gd name="f13" fmla="+- 0 0 -90"/>
                  <a:gd name="f14" fmla="*/ f3 1 1526968"/>
                  <a:gd name="f15" fmla="*/ f4 1 166491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526968"/>
                  <a:gd name="f24" fmla="*/ f20 1 166491"/>
                  <a:gd name="f25" fmla="*/ 1526968 f21 1"/>
                  <a:gd name="f26" fmla="*/ 153807 f20 1"/>
                  <a:gd name="f27" fmla="*/ 1500012 f21 1"/>
                  <a:gd name="f28" fmla="*/ 0 f20 1"/>
                  <a:gd name="f29" fmla="*/ 30127 f21 1"/>
                  <a:gd name="f30" fmla="*/ 4757 f20 1"/>
                  <a:gd name="f31" fmla="*/ 0 f21 1"/>
                  <a:gd name="f32" fmla="*/ 166492 f20 1"/>
                  <a:gd name="f33" fmla="+- f22 0 f1"/>
                  <a:gd name="f34" fmla="*/ f25 1 1526968"/>
                  <a:gd name="f35" fmla="*/ f26 1 166491"/>
                  <a:gd name="f36" fmla="*/ f27 1 1526968"/>
                  <a:gd name="f37" fmla="*/ f28 1 166491"/>
                  <a:gd name="f38" fmla="*/ f29 1 1526968"/>
                  <a:gd name="f39" fmla="*/ f30 1 166491"/>
                  <a:gd name="f40" fmla="*/ f31 1 1526968"/>
                  <a:gd name="f41" fmla="*/ f32 1 166491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526968" h="166491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11"/>
                    </a:lnTo>
                    <a:lnTo>
                      <a:pt x="f5" y="f12"/>
                    </a:lnTo>
                    <a:close/>
                  </a:path>
                </a:pathLst>
              </a:custGeom>
              <a:solidFill>
                <a:srgbClr val="F6F6F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</p:grpSp>
        <p:grpSp>
          <p:nvGrpSpPr>
            <p:cNvPr id="84" name="กราฟิก 25">
              <a:extLst>
                <a:ext uri="{FF2B5EF4-FFF2-40B4-BE49-F238E27FC236}">
                  <a16:creationId xmlns:a16="http://schemas.microsoft.com/office/drawing/2014/main" id="{1AE77DD2-0EB8-4664-B0B6-8C214FC48BFD}"/>
                </a:ext>
              </a:extLst>
            </p:cNvPr>
            <p:cNvGrpSpPr/>
            <p:nvPr/>
          </p:nvGrpSpPr>
          <p:grpSpPr>
            <a:xfrm>
              <a:off x="3936144" y="4387144"/>
              <a:ext cx="1346280" cy="125154"/>
              <a:chOff x="3936144" y="4387144"/>
              <a:chExt cx="1346280" cy="125154"/>
            </a:xfrm>
          </p:grpSpPr>
          <p:sp>
            <p:nvSpPr>
              <p:cNvPr id="85" name="รูปแบบอิสระ: รูปร่าง 127">
                <a:extLst>
                  <a:ext uri="{FF2B5EF4-FFF2-40B4-BE49-F238E27FC236}">
                    <a16:creationId xmlns:a16="http://schemas.microsoft.com/office/drawing/2014/main" id="{72418293-E4E6-44A2-BE64-EA32399DA1FA}"/>
                  </a:ext>
                </a:extLst>
              </p:cNvPr>
              <p:cNvSpPr/>
              <p:nvPr/>
            </p:nvSpPr>
            <p:spPr>
              <a:xfrm>
                <a:off x="3936144" y="4431319"/>
                <a:ext cx="1346280" cy="809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4652"/>
                  <a:gd name="f8" fmla="val 19028"/>
                  <a:gd name="f9" fmla="val 4757"/>
                  <a:gd name="f10" fmla="val 1661748"/>
                  <a:gd name="f11" fmla="+- 0 0 -90"/>
                  <a:gd name="f12" fmla="*/ f3 1 1693460"/>
                  <a:gd name="f13" fmla="*/ f4 1 104652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93460"/>
                  <a:gd name="f22" fmla="*/ f18 1 104652"/>
                  <a:gd name="f23" fmla="*/ 19028 f19 1"/>
                  <a:gd name="f24" fmla="*/ 4757 f18 1"/>
                  <a:gd name="f25" fmla="*/ 0 f19 1"/>
                  <a:gd name="f26" fmla="*/ 104652 f18 1"/>
                  <a:gd name="f27" fmla="*/ 1693460 f19 1"/>
                  <a:gd name="f28" fmla="*/ 1661748 f19 1"/>
                  <a:gd name="f29" fmla="*/ 0 f18 1"/>
                  <a:gd name="f30" fmla="+- f20 0 f1"/>
                  <a:gd name="f31" fmla="*/ f23 1 1693460"/>
                  <a:gd name="f32" fmla="*/ f24 1 104652"/>
                  <a:gd name="f33" fmla="*/ f25 1 1693460"/>
                  <a:gd name="f34" fmla="*/ f26 1 104652"/>
                  <a:gd name="f35" fmla="*/ f27 1 1693460"/>
                  <a:gd name="f36" fmla="*/ f28 1 1693460"/>
                  <a:gd name="f37" fmla="*/ f29 1 104652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693460" h="104652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7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C4C4C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6" name="รูปแบบอิสระ: รูปร่าง 128">
                <a:extLst>
                  <a:ext uri="{FF2B5EF4-FFF2-40B4-BE49-F238E27FC236}">
                    <a16:creationId xmlns:a16="http://schemas.microsoft.com/office/drawing/2014/main" id="{DC67D1F4-FF3E-4C10-82D5-74A09F9FFCB0}"/>
                  </a:ext>
                </a:extLst>
              </p:cNvPr>
              <p:cNvSpPr/>
              <p:nvPr/>
            </p:nvSpPr>
            <p:spPr>
              <a:xfrm>
                <a:off x="3936144" y="4430085"/>
                <a:ext cx="1346280" cy="809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4652"/>
                  <a:gd name="f8" fmla="val 19028"/>
                  <a:gd name="f9" fmla="val 6342"/>
                  <a:gd name="f10" fmla="val 1661748"/>
                  <a:gd name="f11" fmla="+- 0 0 -90"/>
                  <a:gd name="f12" fmla="*/ f3 1 1693460"/>
                  <a:gd name="f13" fmla="*/ f4 1 104652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93460"/>
                  <a:gd name="f22" fmla="*/ f18 1 104652"/>
                  <a:gd name="f23" fmla="*/ 19028 f19 1"/>
                  <a:gd name="f24" fmla="*/ 6342 f18 1"/>
                  <a:gd name="f25" fmla="*/ 0 f19 1"/>
                  <a:gd name="f26" fmla="*/ 104652 f18 1"/>
                  <a:gd name="f27" fmla="*/ 1693460 f19 1"/>
                  <a:gd name="f28" fmla="*/ 1661748 f19 1"/>
                  <a:gd name="f29" fmla="*/ 0 f18 1"/>
                  <a:gd name="f30" fmla="+- f20 0 f1"/>
                  <a:gd name="f31" fmla="*/ f23 1 1693460"/>
                  <a:gd name="f32" fmla="*/ f24 1 104652"/>
                  <a:gd name="f33" fmla="*/ f25 1 1693460"/>
                  <a:gd name="f34" fmla="*/ f26 1 104652"/>
                  <a:gd name="f35" fmla="*/ f27 1 1693460"/>
                  <a:gd name="f36" fmla="*/ f28 1 1693460"/>
                  <a:gd name="f37" fmla="*/ f29 1 104652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693460" h="104652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7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C5C5C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7" name="รูปแบบอิสระ: รูปร่าง 129">
                <a:extLst>
                  <a:ext uri="{FF2B5EF4-FFF2-40B4-BE49-F238E27FC236}">
                    <a16:creationId xmlns:a16="http://schemas.microsoft.com/office/drawing/2014/main" id="{3E56ACDA-7CA1-4677-B88F-7D16DA79C695}"/>
                  </a:ext>
                </a:extLst>
              </p:cNvPr>
              <p:cNvSpPr/>
              <p:nvPr/>
            </p:nvSpPr>
            <p:spPr>
              <a:xfrm>
                <a:off x="3936144" y="4428859"/>
                <a:ext cx="1346280" cy="8220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6237"/>
                  <a:gd name="f8" fmla="val 19028"/>
                  <a:gd name="f9" fmla="val 6343"/>
                  <a:gd name="f10" fmla="val 106238"/>
                  <a:gd name="f11" fmla="val 1661748"/>
                  <a:gd name="f12" fmla="+- 0 0 -90"/>
                  <a:gd name="f13" fmla="*/ f3 1 1693460"/>
                  <a:gd name="f14" fmla="*/ f4 1 10623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93460"/>
                  <a:gd name="f23" fmla="*/ f19 1 106237"/>
                  <a:gd name="f24" fmla="*/ 19028 f20 1"/>
                  <a:gd name="f25" fmla="*/ 6343 f19 1"/>
                  <a:gd name="f26" fmla="*/ 0 f20 1"/>
                  <a:gd name="f27" fmla="*/ 106238 f19 1"/>
                  <a:gd name="f28" fmla="*/ 1693460 f20 1"/>
                  <a:gd name="f29" fmla="*/ 1661748 f20 1"/>
                  <a:gd name="f30" fmla="*/ 0 f19 1"/>
                  <a:gd name="f31" fmla="+- f21 0 f1"/>
                  <a:gd name="f32" fmla="*/ f24 1 1693460"/>
                  <a:gd name="f33" fmla="*/ f25 1 106237"/>
                  <a:gd name="f34" fmla="*/ f26 1 1693460"/>
                  <a:gd name="f35" fmla="*/ f27 1 106237"/>
                  <a:gd name="f36" fmla="*/ f28 1 1693460"/>
                  <a:gd name="f37" fmla="*/ f29 1 1693460"/>
                  <a:gd name="f38" fmla="*/ f30 1 106237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2"/>
                  <a:gd name="f49" fmla="*/ f38 1 f23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3 1"/>
                  <a:gd name="f60" fmla="*/ f4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7"/>
                  </a:cxn>
                  <a:cxn ang="f31">
                    <a:pos x="f59" y="f60"/>
                  </a:cxn>
                </a:cxnLst>
                <a:rect l="f50" t="f53" r="f51" b="f52"/>
                <a:pathLst>
                  <a:path w="1693460" h="106237">
                    <a:moveTo>
                      <a:pt x="f8" y="f9"/>
                    </a:moveTo>
                    <a:lnTo>
                      <a:pt x="f5" y="f10"/>
                    </a:lnTo>
                    <a:lnTo>
                      <a:pt x="f6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C6C6C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8" name="รูปแบบอิสระ: รูปร่าง 130">
                <a:extLst>
                  <a:ext uri="{FF2B5EF4-FFF2-40B4-BE49-F238E27FC236}">
                    <a16:creationId xmlns:a16="http://schemas.microsoft.com/office/drawing/2014/main" id="{FEA7F748-F66E-44A0-81D3-DAC7A1DA300C}"/>
                  </a:ext>
                </a:extLst>
              </p:cNvPr>
              <p:cNvSpPr/>
              <p:nvPr/>
            </p:nvSpPr>
            <p:spPr>
              <a:xfrm>
                <a:off x="3936144" y="4428859"/>
                <a:ext cx="1346280" cy="809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4652"/>
                  <a:gd name="f8" fmla="val 19028"/>
                  <a:gd name="f9" fmla="val 4757"/>
                  <a:gd name="f10" fmla="val 1661748"/>
                  <a:gd name="f11" fmla="+- 0 0 -90"/>
                  <a:gd name="f12" fmla="*/ f3 1 1693460"/>
                  <a:gd name="f13" fmla="*/ f4 1 104652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93460"/>
                  <a:gd name="f22" fmla="*/ f18 1 104652"/>
                  <a:gd name="f23" fmla="*/ 19028 f19 1"/>
                  <a:gd name="f24" fmla="*/ 4757 f18 1"/>
                  <a:gd name="f25" fmla="*/ 0 f19 1"/>
                  <a:gd name="f26" fmla="*/ 104652 f18 1"/>
                  <a:gd name="f27" fmla="*/ 1693460 f19 1"/>
                  <a:gd name="f28" fmla="*/ 1661748 f19 1"/>
                  <a:gd name="f29" fmla="*/ 0 f18 1"/>
                  <a:gd name="f30" fmla="+- f20 0 f1"/>
                  <a:gd name="f31" fmla="*/ f23 1 1693460"/>
                  <a:gd name="f32" fmla="*/ f24 1 104652"/>
                  <a:gd name="f33" fmla="*/ f25 1 1693460"/>
                  <a:gd name="f34" fmla="*/ f26 1 104652"/>
                  <a:gd name="f35" fmla="*/ f27 1 1693460"/>
                  <a:gd name="f36" fmla="*/ f28 1 1693460"/>
                  <a:gd name="f37" fmla="*/ f29 1 104652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693460" h="104652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7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C7C7C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89" name="รูปแบบอิสระ: รูปร่าง 131">
                <a:extLst>
                  <a:ext uri="{FF2B5EF4-FFF2-40B4-BE49-F238E27FC236}">
                    <a16:creationId xmlns:a16="http://schemas.microsoft.com/office/drawing/2014/main" id="{5EFE31D6-C0C5-46E4-AEB1-37DF0BACDC50}"/>
                  </a:ext>
                </a:extLst>
              </p:cNvPr>
              <p:cNvSpPr/>
              <p:nvPr/>
            </p:nvSpPr>
            <p:spPr>
              <a:xfrm>
                <a:off x="3936144" y="4427634"/>
                <a:ext cx="1346280" cy="8220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6237"/>
                  <a:gd name="f8" fmla="val 19028"/>
                  <a:gd name="f9" fmla="val 4757"/>
                  <a:gd name="f10" fmla="val 104652"/>
                  <a:gd name="f11" fmla="val 1661748"/>
                  <a:gd name="f12" fmla="+- 0 0 -90"/>
                  <a:gd name="f13" fmla="*/ f3 1 1693460"/>
                  <a:gd name="f14" fmla="*/ f4 1 10623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93460"/>
                  <a:gd name="f23" fmla="*/ f19 1 106237"/>
                  <a:gd name="f24" fmla="*/ 19028 f20 1"/>
                  <a:gd name="f25" fmla="*/ 4757 f19 1"/>
                  <a:gd name="f26" fmla="*/ 0 f20 1"/>
                  <a:gd name="f27" fmla="*/ 106237 f19 1"/>
                  <a:gd name="f28" fmla="*/ 1693460 f20 1"/>
                  <a:gd name="f29" fmla="*/ 104652 f19 1"/>
                  <a:gd name="f30" fmla="*/ 1661748 f20 1"/>
                  <a:gd name="f31" fmla="*/ 0 f19 1"/>
                  <a:gd name="f32" fmla="+- f21 0 f1"/>
                  <a:gd name="f33" fmla="*/ f24 1 1693460"/>
                  <a:gd name="f34" fmla="*/ f25 1 106237"/>
                  <a:gd name="f35" fmla="*/ f26 1 1693460"/>
                  <a:gd name="f36" fmla="*/ f27 1 106237"/>
                  <a:gd name="f37" fmla="*/ f28 1 1693460"/>
                  <a:gd name="f38" fmla="*/ f29 1 106237"/>
                  <a:gd name="f39" fmla="*/ f30 1 1693460"/>
                  <a:gd name="f40" fmla="*/ f31 1 106237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93460" h="106237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C8C8C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0" name="รูปแบบอิสระ: รูปร่าง 132">
                <a:extLst>
                  <a:ext uri="{FF2B5EF4-FFF2-40B4-BE49-F238E27FC236}">
                    <a16:creationId xmlns:a16="http://schemas.microsoft.com/office/drawing/2014/main" id="{10CFA0C7-D6F4-4243-B7E7-C824DC30A85D}"/>
                  </a:ext>
                </a:extLst>
              </p:cNvPr>
              <p:cNvSpPr/>
              <p:nvPr/>
            </p:nvSpPr>
            <p:spPr>
              <a:xfrm>
                <a:off x="3936144" y="4426409"/>
                <a:ext cx="1346280" cy="8220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3460"/>
                  <a:gd name="f7" fmla="val 106237"/>
                  <a:gd name="f8" fmla="val 20613"/>
                  <a:gd name="f9" fmla="val 6342"/>
                  <a:gd name="f10" fmla="val 1661748"/>
                  <a:gd name="f11" fmla="+- 0 0 -90"/>
                  <a:gd name="f12" fmla="*/ f3 1 1693460"/>
                  <a:gd name="f13" fmla="*/ f4 1 106237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93460"/>
                  <a:gd name="f22" fmla="*/ f18 1 106237"/>
                  <a:gd name="f23" fmla="*/ 20613 f19 1"/>
                  <a:gd name="f24" fmla="*/ 6342 f18 1"/>
                  <a:gd name="f25" fmla="*/ 0 f19 1"/>
                  <a:gd name="f26" fmla="*/ 106237 f18 1"/>
                  <a:gd name="f27" fmla="*/ 1693460 f19 1"/>
                  <a:gd name="f28" fmla="*/ 1661748 f19 1"/>
                  <a:gd name="f29" fmla="*/ 0 f18 1"/>
                  <a:gd name="f30" fmla="+- f20 0 f1"/>
                  <a:gd name="f31" fmla="*/ f23 1 1693460"/>
                  <a:gd name="f32" fmla="*/ f24 1 106237"/>
                  <a:gd name="f33" fmla="*/ f25 1 1693460"/>
                  <a:gd name="f34" fmla="*/ f26 1 106237"/>
                  <a:gd name="f35" fmla="*/ f27 1 1693460"/>
                  <a:gd name="f36" fmla="*/ f28 1 1693460"/>
                  <a:gd name="f37" fmla="*/ f29 1 106237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1"/>
                  <a:gd name="f48" fmla="*/ f37 1 f22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2 1"/>
                  <a:gd name="f59" fmla="*/ f4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6"/>
                  </a:cxn>
                  <a:cxn ang="f30">
                    <a:pos x="f58" y="f59"/>
                  </a:cxn>
                </a:cxnLst>
                <a:rect l="f49" t="f52" r="f50" b="f51"/>
                <a:pathLst>
                  <a:path w="1693460" h="106237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7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C9C9C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1" name="รูปแบบอิสระ: รูปร่าง 133">
                <a:extLst>
                  <a:ext uri="{FF2B5EF4-FFF2-40B4-BE49-F238E27FC236}">
                    <a16:creationId xmlns:a16="http://schemas.microsoft.com/office/drawing/2014/main" id="{27127F7F-015A-4DC0-AA4A-143CBFCF34A6}"/>
                  </a:ext>
                </a:extLst>
              </p:cNvPr>
              <p:cNvSpPr/>
              <p:nvPr/>
            </p:nvSpPr>
            <p:spPr>
              <a:xfrm>
                <a:off x="3936144" y="4426409"/>
                <a:ext cx="1345018" cy="8220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1874"/>
                  <a:gd name="f7" fmla="val 106237"/>
                  <a:gd name="f8" fmla="val 20613"/>
                  <a:gd name="f9" fmla="val 4757"/>
                  <a:gd name="f10" fmla="val 1691875"/>
                  <a:gd name="f11" fmla="val 104652"/>
                  <a:gd name="f12" fmla="val 1661748"/>
                  <a:gd name="f13" fmla="+- 0 0 -90"/>
                  <a:gd name="f14" fmla="*/ f3 1 1691874"/>
                  <a:gd name="f15" fmla="*/ f4 1 106237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91874"/>
                  <a:gd name="f24" fmla="*/ f20 1 106237"/>
                  <a:gd name="f25" fmla="*/ 20613 f21 1"/>
                  <a:gd name="f26" fmla="*/ 4757 f20 1"/>
                  <a:gd name="f27" fmla="*/ 0 f21 1"/>
                  <a:gd name="f28" fmla="*/ 106237 f20 1"/>
                  <a:gd name="f29" fmla="*/ 1691875 f21 1"/>
                  <a:gd name="f30" fmla="*/ 104652 f20 1"/>
                  <a:gd name="f31" fmla="*/ 1661748 f21 1"/>
                  <a:gd name="f32" fmla="*/ 0 f20 1"/>
                  <a:gd name="f33" fmla="+- f22 0 f1"/>
                  <a:gd name="f34" fmla="*/ f25 1 1691874"/>
                  <a:gd name="f35" fmla="*/ f26 1 106237"/>
                  <a:gd name="f36" fmla="*/ f27 1 1691874"/>
                  <a:gd name="f37" fmla="*/ f28 1 106237"/>
                  <a:gd name="f38" fmla="*/ f29 1 1691874"/>
                  <a:gd name="f39" fmla="*/ f30 1 106237"/>
                  <a:gd name="f40" fmla="*/ f31 1 1691874"/>
                  <a:gd name="f41" fmla="*/ f32 1 106237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91874" h="106237">
                    <a:moveTo>
                      <a:pt x="f8" y="f9"/>
                    </a:moveTo>
                    <a:lnTo>
                      <a:pt x="f5" y="f7"/>
                    </a:lnTo>
                    <a:lnTo>
                      <a:pt x="f10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CACAC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2" name="รูปแบบอิสระ: รูปร่าง 134">
                <a:extLst>
                  <a:ext uri="{FF2B5EF4-FFF2-40B4-BE49-F238E27FC236}">
                    <a16:creationId xmlns:a16="http://schemas.microsoft.com/office/drawing/2014/main" id="{9BAAADC3-B424-4F97-8610-237BF1C75BA1}"/>
                  </a:ext>
                </a:extLst>
              </p:cNvPr>
              <p:cNvSpPr/>
              <p:nvPr/>
            </p:nvSpPr>
            <p:spPr>
              <a:xfrm>
                <a:off x="3937406" y="4425183"/>
                <a:ext cx="1343756" cy="8220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6237"/>
                  <a:gd name="f8" fmla="val 19028"/>
                  <a:gd name="f9" fmla="val 4757"/>
                  <a:gd name="f10" fmla="val 106238"/>
                  <a:gd name="f11" fmla="val 1690289"/>
                  <a:gd name="f12" fmla="val 1660162"/>
                  <a:gd name="f13" fmla="+- 0 0 -90"/>
                  <a:gd name="f14" fmla="*/ f3 1 1690288"/>
                  <a:gd name="f15" fmla="*/ f4 1 106237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90288"/>
                  <a:gd name="f24" fmla="*/ f20 1 106237"/>
                  <a:gd name="f25" fmla="*/ 19028 f21 1"/>
                  <a:gd name="f26" fmla="*/ 4757 f20 1"/>
                  <a:gd name="f27" fmla="*/ 0 f21 1"/>
                  <a:gd name="f28" fmla="*/ 106238 f20 1"/>
                  <a:gd name="f29" fmla="*/ 1690289 f21 1"/>
                  <a:gd name="f30" fmla="*/ 1660162 f21 1"/>
                  <a:gd name="f31" fmla="*/ 0 f20 1"/>
                  <a:gd name="f32" fmla="+- f22 0 f1"/>
                  <a:gd name="f33" fmla="*/ f25 1 1690288"/>
                  <a:gd name="f34" fmla="*/ f26 1 106237"/>
                  <a:gd name="f35" fmla="*/ f27 1 1690288"/>
                  <a:gd name="f36" fmla="*/ f28 1 106237"/>
                  <a:gd name="f37" fmla="*/ f29 1 1690288"/>
                  <a:gd name="f38" fmla="*/ f30 1 1690288"/>
                  <a:gd name="f39" fmla="*/ f31 1 106237"/>
                  <a:gd name="f40" fmla="*/ f16 1 f23"/>
                  <a:gd name="f41" fmla="*/ f17 1 f23"/>
                  <a:gd name="f42" fmla="*/ f16 1 f24"/>
                  <a:gd name="f43" fmla="*/ f18 1 f24"/>
                  <a:gd name="f44" fmla="*/ f33 1 f23"/>
                  <a:gd name="f45" fmla="*/ f34 1 f24"/>
                  <a:gd name="f46" fmla="*/ f35 1 f23"/>
                  <a:gd name="f47" fmla="*/ f36 1 f24"/>
                  <a:gd name="f48" fmla="*/ f37 1 f23"/>
                  <a:gd name="f49" fmla="*/ f38 1 f23"/>
                  <a:gd name="f50" fmla="*/ f39 1 f24"/>
                  <a:gd name="f51" fmla="*/ f40 f14 1"/>
                  <a:gd name="f52" fmla="*/ f41 f14 1"/>
                  <a:gd name="f53" fmla="*/ f43 f15 1"/>
                  <a:gd name="f54" fmla="*/ f42 f15 1"/>
                  <a:gd name="f55" fmla="*/ f44 f14 1"/>
                  <a:gd name="f56" fmla="*/ f45 f15 1"/>
                  <a:gd name="f57" fmla="*/ f46 f14 1"/>
                  <a:gd name="f58" fmla="*/ f47 f15 1"/>
                  <a:gd name="f59" fmla="*/ f48 f14 1"/>
                  <a:gd name="f60" fmla="*/ f49 f14 1"/>
                  <a:gd name="f61" fmla="*/ f50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5" y="f56"/>
                  </a:cxn>
                  <a:cxn ang="f32">
                    <a:pos x="f57" y="f58"/>
                  </a:cxn>
                  <a:cxn ang="f32">
                    <a:pos x="f59" y="f58"/>
                  </a:cxn>
                  <a:cxn ang="f32">
                    <a:pos x="f60" y="f61"/>
                  </a:cxn>
                </a:cxnLst>
                <a:rect l="f51" t="f54" r="f52" b="f53"/>
                <a:pathLst>
                  <a:path w="1690288" h="106237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0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CBCBC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3" name="รูปแบบอิสระ: รูปร่าง 135">
                <a:extLst>
                  <a:ext uri="{FF2B5EF4-FFF2-40B4-BE49-F238E27FC236}">
                    <a16:creationId xmlns:a16="http://schemas.microsoft.com/office/drawing/2014/main" id="{8AFE1B02-22D6-4050-8175-7AB08323272F}"/>
                  </a:ext>
                </a:extLst>
              </p:cNvPr>
              <p:cNvSpPr/>
              <p:nvPr/>
            </p:nvSpPr>
            <p:spPr>
              <a:xfrm>
                <a:off x="3937406" y="4423949"/>
                <a:ext cx="1343756" cy="834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19028"/>
                  <a:gd name="f9" fmla="val 4757"/>
                  <a:gd name="f10" fmla="val 107824"/>
                  <a:gd name="f11" fmla="val 1690289"/>
                  <a:gd name="f12" fmla="val 106238"/>
                  <a:gd name="f13" fmla="val 1660162"/>
                  <a:gd name="f14" fmla="+- 0 0 -90"/>
                  <a:gd name="f15" fmla="*/ f3 1 1690288"/>
                  <a:gd name="f16" fmla="*/ f4 1 10782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7823"/>
                  <a:gd name="f26" fmla="*/ 19028 f22 1"/>
                  <a:gd name="f27" fmla="*/ 4757 f21 1"/>
                  <a:gd name="f28" fmla="*/ 0 f22 1"/>
                  <a:gd name="f29" fmla="*/ 107824 f21 1"/>
                  <a:gd name="f30" fmla="*/ 1690289 f22 1"/>
                  <a:gd name="f31" fmla="*/ 106238 f21 1"/>
                  <a:gd name="f32" fmla="*/ 1660162 f22 1"/>
                  <a:gd name="f33" fmla="*/ 0 f21 1"/>
                  <a:gd name="f34" fmla="+- f23 0 f1"/>
                  <a:gd name="f35" fmla="*/ f26 1 1690288"/>
                  <a:gd name="f36" fmla="*/ f27 1 107823"/>
                  <a:gd name="f37" fmla="*/ f28 1 1690288"/>
                  <a:gd name="f38" fmla="*/ f29 1 107823"/>
                  <a:gd name="f39" fmla="*/ f30 1 1690288"/>
                  <a:gd name="f40" fmla="*/ f31 1 107823"/>
                  <a:gd name="f41" fmla="*/ f32 1 1690288"/>
                  <a:gd name="f42" fmla="*/ f33 1 10782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7823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CCCCC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4" name="รูปแบบอิสระ: รูปร่าง 136">
                <a:extLst>
                  <a:ext uri="{FF2B5EF4-FFF2-40B4-BE49-F238E27FC236}">
                    <a16:creationId xmlns:a16="http://schemas.microsoft.com/office/drawing/2014/main" id="{558B9192-F7B4-4B48-8436-3FB3BD8E05A2}"/>
                  </a:ext>
                </a:extLst>
              </p:cNvPr>
              <p:cNvSpPr/>
              <p:nvPr/>
            </p:nvSpPr>
            <p:spPr>
              <a:xfrm>
                <a:off x="3937406" y="4423949"/>
                <a:ext cx="1343756" cy="834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19028"/>
                  <a:gd name="f9" fmla="val 3171"/>
                  <a:gd name="f10" fmla="val 107824"/>
                  <a:gd name="f11" fmla="val 1690289"/>
                  <a:gd name="f12" fmla="val 106238"/>
                  <a:gd name="f13" fmla="val 1660162"/>
                  <a:gd name="f14" fmla="+- 0 0 -90"/>
                  <a:gd name="f15" fmla="*/ f3 1 1690288"/>
                  <a:gd name="f16" fmla="*/ f4 1 10782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7823"/>
                  <a:gd name="f26" fmla="*/ 19028 f22 1"/>
                  <a:gd name="f27" fmla="*/ 3171 f21 1"/>
                  <a:gd name="f28" fmla="*/ 0 f22 1"/>
                  <a:gd name="f29" fmla="*/ 107824 f21 1"/>
                  <a:gd name="f30" fmla="*/ 1690289 f22 1"/>
                  <a:gd name="f31" fmla="*/ 106238 f21 1"/>
                  <a:gd name="f32" fmla="*/ 1660162 f22 1"/>
                  <a:gd name="f33" fmla="*/ 0 f21 1"/>
                  <a:gd name="f34" fmla="+- f23 0 f1"/>
                  <a:gd name="f35" fmla="*/ f26 1 1690288"/>
                  <a:gd name="f36" fmla="*/ f27 1 107823"/>
                  <a:gd name="f37" fmla="*/ f28 1 1690288"/>
                  <a:gd name="f38" fmla="*/ f29 1 107823"/>
                  <a:gd name="f39" fmla="*/ f30 1 1690288"/>
                  <a:gd name="f40" fmla="*/ f31 1 107823"/>
                  <a:gd name="f41" fmla="*/ f32 1 1690288"/>
                  <a:gd name="f42" fmla="*/ f33 1 10782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7823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CDCDC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5" name="รูปแบบอิสระ: รูปร่าง 137">
                <a:extLst>
                  <a:ext uri="{FF2B5EF4-FFF2-40B4-BE49-F238E27FC236}">
                    <a16:creationId xmlns:a16="http://schemas.microsoft.com/office/drawing/2014/main" id="{9CF26AD5-1A73-448B-B512-45A4168B1727}"/>
                  </a:ext>
                </a:extLst>
              </p:cNvPr>
              <p:cNvSpPr/>
              <p:nvPr/>
            </p:nvSpPr>
            <p:spPr>
              <a:xfrm>
                <a:off x="3937406" y="4422724"/>
                <a:ext cx="1343756" cy="834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19028"/>
                  <a:gd name="f9" fmla="val 4757"/>
                  <a:gd name="f10" fmla="val 107824"/>
                  <a:gd name="f11" fmla="val 1690289"/>
                  <a:gd name="f12" fmla="val 106238"/>
                  <a:gd name="f13" fmla="val 1660162"/>
                  <a:gd name="f14" fmla="+- 0 0 -90"/>
                  <a:gd name="f15" fmla="*/ f3 1 1690288"/>
                  <a:gd name="f16" fmla="*/ f4 1 10782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7823"/>
                  <a:gd name="f26" fmla="*/ 19028 f22 1"/>
                  <a:gd name="f27" fmla="*/ 4757 f21 1"/>
                  <a:gd name="f28" fmla="*/ 0 f22 1"/>
                  <a:gd name="f29" fmla="*/ 107824 f21 1"/>
                  <a:gd name="f30" fmla="*/ 1690289 f22 1"/>
                  <a:gd name="f31" fmla="*/ 106238 f21 1"/>
                  <a:gd name="f32" fmla="*/ 1660162 f22 1"/>
                  <a:gd name="f33" fmla="*/ 0 f21 1"/>
                  <a:gd name="f34" fmla="+- f23 0 f1"/>
                  <a:gd name="f35" fmla="*/ f26 1 1690288"/>
                  <a:gd name="f36" fmla="*/ f27 1 107823"/>
                  <a:gd name="f37" fmla="*/ f28 1 1690288"/>
                  <a:gd name="f38" fmla="*/ f29 1 107823"/>
                  <a:gd name="f39" fmla="*/ f30 1 1690288"/>
                  <a:gd name="f40" fmla="*/ f31 1 107823"/>
                  <a:gd name="f41" fmla="*/ f32 1 1690288"/>
                  <a:gd name="f42" fmla="*/ f33 1 10782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7823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CECEC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6" name="รูปแบบอิสระ: รูปร่าง 138">
                <a:extLst>
                  <a:ext uri="{FF2B5EF4-FFF2-40B4-BE49-F238E27FC236}">
                    <a16:creationId xmlns:a16="http://schemas.microsoft.com/office/drawing/2014/main" id="{4F4617D7-8597-40F4-AB85-9EFAD564DEF6}"/>
                  </a:ext>
                </a:extLst>
              </p:cNvPr>
              <p:cNvSpPr/>
              <p:nvPr/>
            </p:nvSpPr>
            <p:spPr>
              <a:xfrm>
                <a:off x="3937406" y="4422724"/>
                <a:ext cx="1343756" cy="834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19028"/>
                  <a:gd name="f9" fmla="val 3171"/>
                  <a:gd name="f10" fmla="val 107824"/>
                  <a:gd name="f11" fmla="val 1690289"/>
                  <a:gd name="f12" fmla="val 106238"/>
                  <a:gd name="f13" fmla="val 1660162"/>
                  <a:gd name="f14" fmla="+- 0 0 -90"/>
                  <a:gd name="f15" fmla="*/ f3 1 1690288"/>
                  <a:gd name="f16" fmla="*/ f4 1 107823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7823"/>
                  <a:gd name="f26" fmla="*/ 19028 f22 1"/>
                  <a:gd name="f27" fmla="*/ 3171 f21 1"/>
                  <a:gd name="f28" fmla="*/ 0 f22 1"/>
                  <a:gd name="f29" fmla="*/ 107824 f21 1"/>
                  <a:gd name="f30" fmla="*/ 1690289 f22 1"/>
                  <a:gd name="f31" fmla="*/ 106238 f21 1"/>
                  <a:gd name="f32" fmla="*/ 1660162 f22 1"/>
                  <a:gd name="f33" fmla="*/ 0 f21 1"/>
                  <a:gd name="f34" fmla="+- f23 0 f1"/>
                  <a:gd name="f35" fmla="*/ f26 1 1690288"/>
                  <a:gd name="f36" fmla="*/ f27 1 107823"/>
                  <a:gd name="f37" fmla="*/ f28 1 1690288"/>
                  <a:gd name="f38" fmla="*/ f29 1 107823"/>
                  <a:gd name="f39" fmla="*/ f30 1 1690288"/>
                  <a:gd name="f40" fmla="*/ f31 1 107823"/>
                  <a:gd name="f41" fmla="*/ f32 1 1690288"/>
                  <a:gd name="f42" fmla="*/ f33 1 107823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7823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CFCFC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7" name="รูปแบบอิสระ: รูปร่าง 139">
                <a:extLst>
                  <a:ext uri="{FF2B5EF4-FFF2-40B4-BE49-F238E27FC236}">
                    <a16:creationId xmlns:a16="http://schemas.microsoft.com/office/drawing/2014/main" id="{3D956744-8F60-447D-9E01-7D9E195C1574}"/>
                  </a:ext>
                </a:extLst>
              </p:cNvPr>
              <p:cNvSpPr/>
              <p:nvPr/>
            </p:nvSpPr>
            <p:spPr>
              <a:xfrm>
                <a:off x="3937406" y="4421498"/>
                <a:ext cx="1343756" cy="834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20613"/>
                  <a:gd name="f9" fmla="val 3171"/>
                  <a:gd name="f10" fmla="val 1690289"/>
                  <a:gd name="f11" fmla="val 106237"/>
                  <a:gd name="f12" fmla="val 1660162"/>
                  <a:gd name="f13" fmla="+- 0 0 -90"/>
                  <a:gd name="f14" fmla="*/ f3 1 1690288"/>
                  <a:gd name="f15" fmla="*/ f4 1 107823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90288"/>
                  <a:gd name="f24" fmla="*/ f20 1 107823"/>
                  <a:gd name="f25" fmla="*/ 20613 f21 1"/>
                  <a:gd name="f26" fmla="*/ 3171 f20 1"/>
                  <a:gd name="f27" fmla="*/ 0 f21 1"/>
                  <a:gd name="f28" fmla="*/ 107823 f20 1"/>
                  <a:gd name="f29" fmla="*/ 1690289 f21 1"/>
                  <a:gd name="f30" fmla="*/ 106237 f20 1"/>
                  <a:gd name="f31" fmla="*/ 1660162 f21 1"/>
                  <a:gd name="f32" fmla="*/ 0 f20 1"/>
                  <a:gd name="f33" fmla="+- f22 0 f1"/>
                  <a:gd name="f34" fmla="*/ f25 1 1690288"/>
                  <a:gd name="f35" fmla="*/ f26 1 107823"/>
                  <a:gd name="f36" fmla="*/ f27 1 1690288"/>
                  <a:gd name="f37" fmla="*/ f28 1 107823"/>
                  <a:gd name="f38" fmla="*/ f29 1 1690288"/>
                  <a:gd name="f39" fmla="*/ f30 1 107823"/>
                  <a:gd name="f40" fmla="*/ f31 1 1690288"/>
                  <a:gd name="f41" fmla="*/ f32 1 107823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90288" h="107823">
                    <a:moveTo>
                      <a:pt x="f8" y="f9"/>
                    </a:moveTo>
                    <a:lnTo>
                      <a:pt x="f5" y="f7"/>
                    </a:lnTo>
                    <a:lnTo>
                      <a:pt x="f10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0D0D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8" name="รูปแบบอิสระ: รูปร่าง 140">
                <a:extLst>
                  <a:ext uri="{FF2B5EF4-FFF2-40B4-BE49-F238E27FC236}">
                    <a16:creationId xmlns:a16="http://schemas.microsoft.com/office/drawing/2014/main" id="{ABE76F24-13CA-4691-9456-827BCCB5D72E}"/>
                  </a:ext>
                </a:extLst>
              </p:cNvPr>
              <p:cNvSpPr/>
              <p:nvPr/>
            </p:nvSpPr>
            <p:spPr>
              <a:xfrm>
                <a:off x="3937406" y="4420273"/>
                <a:ext cx="1343756" cy="8465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9408"/>
                  <a:gd name="f8" fmla="val 20613"/>
                  <a:gd name="f9" fmla="val 3171"/>
                  <a:gd name="f10" fmla="val 109409"/>
                  <a:gd name="f11" fmla="val 1690289"/>
                  <a:gd name="f12" fmla="val 107823"/>
                  <a:gd name="f13" fmla="val 1660162"/>
                  <a:gd name="f14" fmla="+- 0 0 -90"/>
                  <a:gd name="f15" fmla="*/ f3 1 1690288"/>
                  <a:gd name="f16" fmla="*/ f4 1 10940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9408"/>
                  <a:gd name="f26" fmla="*/ 20613 f22 1"/>
                  <a:gd name="f27" fmla="*/ 3171 f21 1"/>
                  <a:gd name="f28" fmla="*/ 0 f22 1"/>
                  <a:gd name="f29" fmla="*/ 109409 f21 1"/>
                  <a:gd name="f30" fmla="*/ 1690289 f22 1"/>
                  <a:gd name="f31" fmla="*/ 107823 f21 1"/>
                  <a:gd name="f32" fmla="*/ 1660162 f22 1"/>
                  <a:gd name="f33" fmla="*/ 0 f21 1"/>
                  <a:gd name="f34" fmla="+- f23 0 f1"/>
                  <a:gd name="f35" fmla="*/ f26 1 1690288"/>
                  <a:gd name="f36" fmla="*/ f27 1 109408"/>
                  <a:gd name="f37" fmla="*/ f28 1 1690288"/>
                  <a:gd name="f38" fmla="*/ f29 1 109408"/>
                  <a:gd name="f39" fmla="*/ f30 1 1690288"/>
                  <a:gd name="f40" fmla="*/ f31 1 109408"/>
                  <a:gd name="f41" fmla="*/ f32 1 1690288"/>
                  <a:gd name="f42" fmla="*/ f33 1 10940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9408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1D1D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99" name="รูปแบบอิสระ: รูปร่าง 141">
                <a:extLst>
                  <a:ext uri="{FF2B5EF4-FFF2-40B4-BE49-F238E27FC236}">
                    <a16:creationId xmlns:a16="http://schemas.microsoft.com/office/drawing/2014/main" id="{8FBD2864-D152-45AF-BF04-41FF03CD87A6}"/>
                  </a:ext>
                </a:extLst>
              </p:cNvPr>
              <p:cNvSpPr/>
              <p:nvPr/>
            </p:nvSpPr>
            <p:spPr>
              <a:xfrm>
                <a:off x="3937406" y="4420273"/>
                <a:ext cx="1343756" cy="834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7823"/>
                  <a:gd name="f8" fmla="val 20613"/>
                  <a:gd name="f9" fmla="val 3171"/>
                  <a:gd name="f10" fmla="val 1690289"/>
                  <a:gd name="f11" fmla="val 106237"/>
                  <a:gd name="f12" fmla="val 1660162"/>
                  <a:gd name="f13" fmla="+- 0 0 -90"/>
                  <a:gd name="f14" fmla="*/ f3 1 1690288"/>
                  <a:gd name="f15" fmla="*/ f4 1 107823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90288"/>
                  <a:gd name="f24" fmla="*/ f20 1 107823"/>
                  <a:gd name="f25" fmla="*/ 20613 f21 1"/>
                  <a:gd name="f26" fmla="*/ 3171 f20 1"/>
                  <a:gd name="f27" fmla="*/ 0 f21 1"/>
                  <a:gd name="f28" fmla="*/ 107823 f20 1"/>
                  <a:gd name="f29" fmla="*/ 1690289 f21 1"/>
                  <a:gd name="f30" fmla="*/ 106237 f20 1"/>
                  <a:gd name="f31" fmla="*/ 1660162 f21 1"/>
                  <a:gd name="f32" fmla="*/ 0 f20 1"/>
                  <a:gd name="f33" fmla="+- f22 0 f1"/>
                  <a:gd name="f34" fmla="*/ f25 1 1690288"/>
                  <a:gd name="f35" fmla="*/ f26 1 107823"/>
                  <a:gd name="f36" fmla="*/ f27 1 1690288"/>
                  <a:gd name="f37" fmla="*/ f28 1 107823"/>
                  <a:gd name="f38" fmla="*/ f29 1 1690288"/>
                  <a:gd name="f39" fmla="*/ f30 1 107823"/>
                  <a:gd name="f40" fmla="*/ f31 1 1690288"/>
                  <a:gd name="f41" fmla="*/ f32 1 107823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90288" h="107823">
                    <a:moveTo>
                      <a:pt x="f8" y="f9"/>
                    </a:moveTo>
                    <a:lnTo>
                      <a:pt x="f5" y="f7"/>
                    </a:lnTo>
                    <a:lnTo>
                      <a:pt x="f10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2D2D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0" name="รูปแบบอิสระ: รูปร่าง 142">
                <a:extLst>
                  <a:ext uri="{FF2B5EF4-FFF2-40B4-BE49-F238E27FC236}">
                    <a16:creationId xmlns:a16="http://schemas.microsoft.com/office/drawing/2014/main" id="{E7997C32-1D88-4B87-91CC-1C302D4C2A89}"/>
                  </a:ext>
                </a:extLst>
              </p:cNvPr>
              <p:cNvSpPr/>
              <p:nvPr/>
            </p:nvSpPr>
            <p:spPr>
              <a:xfrm>
                <a:off x="3937406" y="4419048"/>
                <a:ext cx="1343756" cy="8465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90288"/>
                  <a:gd name="f7" fmla="val 109408"/>
                  <a:gd name="f8" fmla="val 20613"/>
                  <a:gd name="f9" fmla="val 3171"/>
                  <a:gd name="f10" fmla="val 109409"/>
                  <a:gd name="f11" fmla="val 1690289"/>
                  <a:gd name="f12" fmla="val 107823"/>
                  <a:gd name="f13" fmla="val 1661747"/>
                  <a:gd name="f14" fmla="+- 0 0 -90"/>
                  <a:gd name="f15" fmla="*/ f3 1 1690288"/>
                  <a:gd name="f16" fmla="*/ f4 1 109408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90288"/>
                  <a:gd name="f25" fmla="*/ f21 1 109408"/>
                  <a:gd name="f26" fmla="*/ 20613 f22 1"/>
                  <a:gd name="f27" fmla="*/ 3171 f21 1"/>
                  <a:gd name="f28" fmla="*/ 0 f22 1"/>
                  <a:gd name="f29" fmla="*/ 109409 f21 1"/>
                  <a:gd name="f30" fmla="*/ 1690289 f22 1"/>
                  <a:gd name="f31" fmla="*/ 107823 f21 1"/>
                  <a:gd name="f32" fmla="*/ 1661747 f22 1"/>
                  <a:gd name="f33" fmla="*/ 0 f21 1"/>
                  <a:gd name="f34" fmla="+- f23 0 f1"/>
                  <a:gd name="f35" fmla="*/ f26 1 1690288"/>
                  <a:gd name="f36" fmla="*/ f27 1 109408"/>
                  <a:gd name="f37" fmla="*/ f28 1 1690288"/>
                  <a:gd name="f38" fmla="*/ f29 1 109408"/>
                  <a:gd name="f39" fmla="*/ f30 1 1690288"/>
                  <a:gd name="f40" fmla="*/ f31 1 109408"/>
                  <a:gd name="f41" fmla="*/ f32 1 1690288"/>
                  <a:gd name="f42" fmla="*/ f33 1 109408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90288" h="109408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3D3D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1" name="รูปแบบอิสระ: รูปร่าง 143">
                <a:extLst>
                  <a:ext uri="{FF2B5EF4-FFF2-40B4-BE49-F238E27FC236}">
                    <a16:creationId xmlns:a16="http://schemas.microsoft.com/office/drawing/2014/main" id="{11A8C662-82FF-43BA-B1BA-6DBD09AFC697}"/>
                  </a:ext>
                </a:extLst>
              </p:cNvPr>
              <p:cNvSpPr/>
              <p:nvPr/>
            </p:nvSpPr>
            <p:spPr>
              <a:xfrm>
                <a:off x="3937406" y="4417823"/>
                <a:ext cx="1342494" cy="8465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8703"/>
                  <a:gd name="f7" fmla="val 109408"/>
                  <a:gd name="f8" fmla="val 20613"/>
                  <a:gd name="f9" fmla="val 3171"/>
                  <a:gd name="f10" fmla="val 109409"/>
                  <a:gd name="f11" fmla="val 107824"/>
                  <a:gd name="f12" fmla="val 1661747"/>
                  <a:gd name="f13" fmla="+- 0 0 -90"/>
                  <a:gd name="f14" fmla="*/ f3 1 1688703"/>
                  <a:gd name="f15" fmla="*/ f4 1 109408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8703"/>
                  <a:gd name="f24" fmla="*/ f20 1 109408"/>
                  <a:gd name="f25" fmla="*/ 20613 f21 1"/>
                  <a:gd name="f26" fmla="*/ 3171 f20 1"/>
                  <a:gd name="f27" fmla="*/ 0 f21 1"/>
                  <a:gd name="f28" fmla="*/ 109409 f20 1"/>
                  <a:gd name="f29" fmla="*/ 1688703 f21 1"/>
                  <a:gd name="f30" fmla="*/ 107824 f20 1"/>
                  <a:gd name="f31" fmla="*/ 1661747 f21 1"/>
                  <a:gd name="f32" fmla="*/ 0 f20 1"/>
                  <a:gd name="f33" fmla="+- f22 0 f1"/>
                  <a:gd name="f34" fmla="*/ f25 1 1688703"/>
                  <a:gd name="f35" fmla="*/ f26 1 109408"/>
                  <a:gd name="f36" fmla="*/ f27 1 1688703"/>
                  <a:gd name="f37" fmla="*/ f28 1 109408"/>
                  <a:gd name="f38" fmla="*/ f29 1 1688703"/>
                  <a:gd name="f39" fmla="*/ f30 1 109408"/>
                  <a:gd name="f40" fmla="*/ f31 1 1688703"/>
                  <a:gd name="f41" fmla="*/ f32 1 109408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88703" h="109408">
                    <a:moveTo>
                      <a:pt x="f8" y="f9"/>
                    </a:moveTo>
                    <a:lnTo>
                      <a:pt x="f5" y="f10"/>
                    </a:lnTo>
                    <a:lnTo>
                      <a:pt x="f6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4D4D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2" name="รูปแบบอิสระ: รูปร่าง 144">
                <a:extLst>
                  <a:ext uri="{FF2B5EF4-FFF2-40B4-BE49-F238E27FC236}">
                    <a16:creationId xmlns:a16="http://schemas.microsoft.com/office/drawing/2014/main" id="{E4E653F4-BB94-46AB-8BDE-E00EE7B032EE}"/>
                  </a:ext>
                </a:extLst>
              </p:cNvPr>
              <p:cNvSpPr/>
              <p:nvPr/>
            </p:nvSpPr>
            <p:spPr>
              <a:xfrm>
                <a:off x="3937406" y="4417823"/>
                <a:ext cx="1342494" cy="8465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8703"/>
                  <a:gd name="f7" fmla="val 109408"/>
                  <a:gd name="f8" fmla="val 20613"/>
                  <a:gd name="f9" fmla="val 1586"/>
                  <a:gd name="f10" fmla="val 109409"/>
                  <a:gd name="f11" fmla="val 107824"/>
                  <a:gd name="f12" fmla="val 1661747"/>
                  <a:gd name="f13" fmla="+- 0 0 -90"/>
                  <a:gd name="f14" fmla="*/ f3 1 1688703"/>
                  <a:gd name="f15" fmla="*/ f4 1 109408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8703"/>
                  <a:gd name="f24" fmla="*/ f20 1 109408"/>
                  <a:gd name="f25" fmla="*/ 20613 f21 1"/>
                  <a:gd name="f26" fmla="*/ 1586 f20 1"/>
                  <a:gd name="f27" fmla="*/ 0 f21 1"/>
                  <a:gd name="f28" fmla="*/ 109409 f20 1"/>
                  <a:gd name="f29" fmla="*/ 1688703 f21 1"/>
                  <a:gd name="f30" fmla="*/ 107824 f20 1"/>
                  <a:gd name="f31" fmla="*/ 1661747 f21 1"/>
                  <a:gd name="f32" fmla="*/ 0 f20 1"/>
                  <a:gd name="f33" fmla="+- f22 0 f1"/>
                  <a:gd name="f34" fmla="*/ f25 1 1688703"/>
                  <a:gd name="f35" fmla="*/ f26 1 109408"/>
                  <a:gd name="f36" fmla="*/ f27 1 1688703"/>
                  <a:gd name="f37" fmla="*/ f28 1 109408"/>
                  <a:gd name="f38" fmla="*/ f29 1 1688703"/>
                  <a:gd name="f39" fmla="*/ f30 1 109408"/>
                  <a:gd name="f40" fmla="*/ f31 1 1688703"/>
                  <a:gd name="f41" fmla="*/ f32 1 109408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88703" h="109408">
                    <a:moveTo>
                      <a:pt x="f8" y="f9"/>
                    </a:moveTo>
                    <a:lnTo>
                      <a:pt x="f5" y="f10"/>
                    </a:lnTo>
                    <a:lnTo>
                      <a:pt x="f6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5D5D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3" name="รูปแบบอิสระ: รูปร่าง 145">
                <a:extLst>
                  <a:ext uri="{FF2B5EF4-FFF2-40B4-BE49-F238E27FC236}">
                    <a16:creationId xmlns:a16="http://schemas.microsoft.com/office/drawing/2014/main" id="{4EED4E88-02A5-48C5-B351-EB9479F2977D}"/>
                  </a:ext>
                </a:extLst>
              </p:cNvPr>
              <p:cNvSpPr/>
              <p:nvPr/>
            </p:nvSpPr>
            <p:spPr>
              <a:xfrm>
                <a:off x="3937406" y="4416588"/>
                <a:ext cx="1342494" cy="8465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8703"/>
                  <a:gd name="f7" fmla="val 109409"/>
                  <a:gd name="f8" fmla="val 22199"/>
                  <a:gd name="f9" fmla="val 1586"/>
                  <a:gd name="f10" fmla="val 107824"/>
                  <a:gd name="f11" fmla="val 1661747"/>
                  <a:gd name="f12" fmla="+- 0 0 -90"/>
                  <a:gd name="f13" fmla="*/ f3 1 1688703"/>
                  <a:gd name="f14" fmla="*/ f4 1 109409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8703"/>
                  <a:gd name="f23" fmla="*/ f19 1 109409"/>
                  <a:gd name="f24" fmla="*/ 22199 f20 1"/>
                  <a:gd name="f25" fmla="*/ 1586 f19 1"/>
                  <a:gd name="f26" fmla="*/ 0 f20 1"/>
                  <a:gd name="f27" fmla="*/ 109409 f19 1"/>
                  <a:gd name="f28" fmla="*/ 1688703 f20 1"/>
                  <a:gd name="f29" fmla="*/ 107824 f19 1"/>
                  <a:gd name="f30" fmla="*/ 1661747 f20 1"/>
                  <a:gd name="f31" fmla="*/ 0 f19 1"/>
                  <a:gd name="f32" fmla="+- f21 0 f1"/>
                  <a:gd name="f33" fmla="*/ f24 1 1688703"/>
                  <a:gd name="f34" fmla="*/ f25 1 109409"/>
                  <a:gd name="f35" fmla="*/ f26 1 1688703"/>
                  <a:gd name="f36" fmla="*/ f27 1 109409"/>
                  <a:gd name="f37" fmla="*/ f28 1 1688703"/>
                  <a:gd name="f38" fmla="*/ f29 1 109409"/>
                  <a:gd name="f39" fmla="*/ f30 1 1688703"/>
                  <a:gd name="f40" fmla="*/ f31 1 109409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8703" h="109409">
                    <a:moveTo>
                      <a:pt x="f8" y="f9"/>
                    </a:moveTo>
                    <a:lnTo>
                      <a:pt x="f5" y="f7"/>
                    </a:lnTo>
                    <a:lnTo>
                      <a:pt x="f6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D6D6D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4" name="รูปแบบอิสระ: รูปร่าง 146">
                <a:extLst>
                  <a:ext uri="{FF2B5EF4-FFF2-40B4-BE49-F238E27FC236}">
                    <a16:creationId xmlns:a16="http://schemas.microsoft.com/office/drawing/2014/main" id="{6C28CA11-64B9-444D-AA5E-D8C8709B731B}"/>
                  </a:ext>
                </a:extLst>
              </p:cNvPr>
              <p:cNvSpPr/>
              <p:nvPr/>
            </p:nvSpPr>
            <p:spPr>
              <a:xfrm>
                <a:off x="3938659" y="4415363"/>
                <a:ext cx="1341241" cy="858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0994"/>
                  <a:gd name="f8" fmla="val 20613"/>
                  <a:gd name="f9" fmla="val 1585"/>
                  <a:gd name="f10" fmla="val 110995"/>
                  <a:gd name="f11" fmla="val 1687118"/>
                  <a:gd name="f12" fmla="val 107823"/>
                  <a:gd name="f13" fmla="val 1660162"/>
                  <a:gd name="f14" fmla="+- 0 0 -90"/>
                  <a:gd name="f15" fmla="*/ f3 1 1687117"/>
                  <a:gd name="f16" fmla="*/ f4 1 11099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7117"/>
                  <a:gd name="f25" fmla="*/ f21 1 110994"/>
                  <a:gd name="f26" fmla="*/ 20613 f22 1"/>
                  <a:gd name="f27" fmla="*/ 1585 f21 1"/>
                  <a:gd name="f28" fmla="*/ 0 f22 1"/>
                  <a:gd name="f29" fmla="*/ 110995 f21 1"/>
                  <a:gd name="f30" fmla="*/ 1687118 f22 1"/>
                  <a:gd name="f31" fmla="*/ 107823 f21 1"/>
                  <a:gd name="f32" fmla="*/ 1660162 f22 1"/>
                  <a:gd name="f33" fmla="*/ 0 f21 1"/>
                  <a:gd name="f34" fmla="+- f23 0 f1"/>
                  <a:gd name="f35" fmla="*/ f26 1 1687117"/>
                  <a:gd name="f36" fmla="*/ f27 1 110994"/>
                  <a:gd name="f37" fmla="*/ f28 1 1687117"/>
                  <a:gd name="f38" fmla="*/ f29 1 110994"/>
                  <a:gd name="f39" fmla="*/ f30 1 1687117"/>
                  <a:gd name="f40" fmla="*/ f31 1 110994"/>
                  <a:gd name="f41" fmla="*/ f32 1 1687117"/>
                  <a:gd name="f42" fmla="*/ f33 1 11099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7117" h="110994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7D7D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5" name="รูปแบบอิสระ: รูปร่าง 147">
                <a:extLst>
                  <a:ext uri="{FF2B5EF4-FFF2-40B4-BE49-F238E27FC236}">
                    <a16:creationId xmlns:a16="http://schemas.microsoft.com/office/drawing/2014/main" id="{BDEE7BAE-3388-4E79-A9D8-0D9F168C4299}"/>
                  </a:ext>
                </a:extLst>
              </p:cNvPr>
              <p:cNvSpPr/>
              <p:nvPr/>
            </p:nvSpPr>
            <p:spPr>
              <a:xfrm>
                <a:off x="3938659" y="4414137"/>
                <a:ext cx="1341241" cy="858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0994"/>
                  <a:gd name="f8" fmla="val 20613"/>
                  <a:gd name="f9" fmla="val 1586"/>
                  <a:gd name="f10" fmla="val 110995"/>
                  <a:gd name="f11" fmla="val 1687118"/>
                  <a:gd name="f12" fmla="val 109409"/>
                  <a:gd name="f13" fmla="val 1660162"/>
                  <a:gd name="f14" fmla="+- 0 0 -90"/>
                  <a:gd name="f15" fmla="*/ f3 1 1687117"/>
                  <a:gd name="f16" fmla="*/ f4 1 11099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7117"/>
                  <a:gd name="f25" fmla="*/ f21 1 110994"/>
                  <a:gd name="f26" fmla="*/ 20613 f22 1"/>
                  <a:gd name="f27" fmla="*/ 1586 f21 1"/>
                  <a:gd name="f28" fmla="*/ 0 f22 1"/>
                  <a:gd name="f29" fmla="*/ 110995 f21 1"/>
                  <a:gd name="f30" fmla="*/ 1687118 f22 1"/>
                  <a:gd name="f31" fmla="*/ 109409 f21 1"/>
                  <a:gd name="f32" fmla="*/ 1660162 f22 1"/>
                  <a:gd name="f33" fmla="*/ 0 f21 1"/>
                  <a:gd name="f34" fmla="+- f23 0 f1"/>
                  <a:gd name="f35" fmla="*/ f26 1 1687117"/>
                  <a:gd name="f36" fmla="*/ f27 1 110994"/>
                  <a:gd name="f37" fmla="*/ f28 1 1687117"/>
                  <a:gd name="f38" fmla="*/ f29 1 110994"/>
                  <a:gd name="f39" fmla="*/ f30 1 1687117"/>
                  <a:gd name="f40" fmla="*/ f31 1 110994"/>
                  <a:gd name="f41" fmla="*/ f32 1 1687117"/>
                  <a:gd name="f42" fmla="*/ f33 1 11099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7117" h="110994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8D8D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6" name="รูปแบบอิสระ: รูปร่าง 148">
                <a:extLst>
                  <a:ext uri="{FF2B5EF4-FFF2-40B4-BE49-F238E27FC236}">
                    <a16:creationId xmlns:a16="http://schemas.microsoft.com/office/drawing/2014/main" id="{AE9FAB18-C0FF-474D-96A0-5B7525639FF8}"/>
                  </a:ext>
                </a:extLst>
              </p:cNvPr>
              <p:cNvSpPr/>
              <p:nvPr/>
            </p:nvSpPr>
            <p:spPr>
              <a:xfrm>
                <a:off x="3938659" y="4414137"/>
                <a:ext cx="1341241" cy="858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0994"/>
                  <a:gd name="f8" fmla="val 20613"/>
                  <a:gd name="f9" fmla="val 1586"/>
                  <a:gd name="f10" fmla="val 110995"/>
                  <a:gd name="f11" fmla="val 1687118"/>
                  <a:gd name="f12" fmla="val 107823"/>
                  <a:gd name="f13" fmla="val 1660162"/>
                  <a:gd name="f14" fmla="+- 0 0 -90"/>
                  <a:gd name="f15" fmla="*/ f3 1 1687117"/>
                  <a:gd name="f16" fmla="*/ f4 1 11099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7117"/>
                  <a:gd name="f25" fmla="*/ f21 1 110994"/>
                  <a:gd name="f26" fmla="*/ 20613 f22 1"/>
                  <a:gd name="f27" fmla="*/ 1586 f21 1"/>
                  <a:gd name="f28" fmla="*/ 0 f22 1"/>
                  <a:gd name="f29" fmla="*/ 110995 f21 1"/>
                  <a:gd name="f30" fmla="*/ 1687118 f22 1"/>
                  <a:gd name="f31" fmla="*/ 107823 f21 1"/>
                  <a:gd name="f32" fmla="*/ 1660162 f22 1"/>
                  <a:gd name="f33" fmla="*/ 0 f21 1"/>
                  <a:gd name="f34" fmla="+- f23 0 f1"/>
                  <a:gd name="f35" fmla="*/ f26 1 1687117"/>
                  <a:gd name="f36" fmla="*/ f27 1 110994"/>
                  <a:gd name="f37" fmla="*/ f28 1 1687117"/>
                  <a:gd name="f38" fmla="*/ f29 1 110994"/>
                  <a:gd name="f39" fmla="*/ f30 1 1687117"/>
                  <a:gd name="f40" fmla="*/ f31 1 110994"/>
                  <a:gd name="f41" fmla="*/ f32 1 1687117"/>
                  <a:gd name="f42" fmla="*/ f33 1 11099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7117" h="110994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9D9D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7" name="รูปแบบอิสระ: รูปร่าง 149">
                <a:extLst>
                  <a:ext uri="{FF2B5EF4-FFF2-40B4-BE49-F238E27FC236}">
                    <a16:creationId xmlns:a16="http://schemas.microsoft.com/office/drawing/2014/main" id="{0FB3C0A8-6FCB-4521-B61D-1B68BCB292F1}"/>
                  </a:ext>
                </a:extLst>
              </p:cNvPr>
              <p:cNvSpPr/>
              <p:nvPr/>
            </p:nvSpPr>
            <p:spPr>
              <a:xfrm>
                <a:off x="3938659" y="4412912"/>
                <a:ext cx="1341241" cy="858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0994"/>
                  <a:gd name="f8" fmla="val 20613"/>
                  <a:gd name="f9" fmla="val 1586"/>
                  <a:gd name="f10" fmla="val 110995"/>
                  <a:gd name="f11" fmla="val 1687118"/>
                  <a:gd name="f12" fmla="val 107823"/>
                  <a:gd name="f13" fmla="val 1660162"/>
                  <a:gd name="f14" fmla="+- 0 0 -90"/>
                  <a:gd name="f15" fmla="*/ f3 1 1687117"/>
                  <a:gd name="f16" fmla="*/ f4 1 110994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7117"/>
                  <a:gd name="f25" fmla="*/ f21 1 110994"/>
                  <a:gd name="f26" fmla="*/ 20613 f22 1"/>
                  <a:gd name="f27" fmla="*/ 1586 f21 1"/>
                  <a:gd name="f28" fmla="*/ 0 f22 1"/>
                  <a:gd name="f29" fmla="*/ 110995 f21 1"/>
                  <a:gd name="f30" fmla="*/ 1687118 f22 1"/>
                  <a:gd name="f31" fmla="*/ 107823 f21 1"/>
                  <a:gd name="f32" fmla="*/ 1660162 f22 1"/>
                  <a:gd name="f33" fmla="*/ 0 f21 1"/>
                  <a:gd name="f34" fmla="+- f23 0 f1"/>
                  <a:gd name="f35" fmla="*/ f26 1 1687117"/>
                  <a:gd name="f36" fmla="*/ f27 1 110994"/>
                  <a:gd name="f37" fmla="*/ f28 1 1687117"/>
                  <a:gd name="f38" fmla="*/ f29 1 110994"/>
                  <a:gd name="f39" fmla="*/ f30 1 1687117"/>
                  <a:gd name="f40" fmla="*/ f31 1 110994"/>
                  <a:gd name="f41" fmla="*/ f32 1 1687117"/>
                  <a:gd name="f42" fmla="*/ f33 1 110994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7117" h="110994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ADAD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8" name="รูปแบบอิสระ: รูปร่าง 150">
                <a:extLst>
                  <a:ext uri="{FF2B5EF4-FFF2-40B4-BE49-F238E27FC236}">
                    <a16:creationId xmlns:a16="http://schemas.microsoft.com/office/drawing/2014/main" id="{4010C16E-EC43-4E51-B845-6B9B841F908D}"/>
                  </a:ext>
                </a:extLst>
              </p:cNvPr>
              <p:cNvSpPr/>
              <p:nvPr/>
            </p:nvSpPr>
            <p:spPr>
              <a:xfrm>
                <a:off x="3938659" y="4411687"/>
                <a:ext cx="1341241" cy="8710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2580"/>
                  <a:gd name="f8" fmla="val 20613"/>
                  <a:gd name="f9" fmla="val 1586"/>
                  <a:gd name="f10" fmla="val 1687118"/>
                  <a:gd name="f11" fmla="val 109409"/>
                  <a:gd name="f12" fmla="val 1660162"/>
                  <a:gd name="f13" fmla="+- 0 0 -90"/>
                  <a:gd name="f14" fmla="*/ f3 1 1687117"/>
                  <a:gd name="f15" fmla="*/ f4 1 112580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7117"/>
                  <a:gd name="f24" fmla="*/ f20 1 112580"/>
                  <a:gd name="f25" fmla="*/ 20613 f21 1"/>
                  <a:gd name="f26" fmla="*/ 1586 f20 1"/>
                  <a:gd name="f27" fmla="*/ 0 f21 1"/>
                  <a:gd name="f28" fmla="*/ 112580 f20 1"/>
                  <a:gd name="f29" fmla="*/ 1687118 f21 1"/>
                  <a:gd name="f30" fmla="*/ 109409 f20 1"/>
                  <a:gd name="f31" fmla="*/ 1660162 f21 1"/>
                  <a:gd name="f32" fmla="*/ 0 f20 1"/>
                  <a:gd name="f33" fmla="+- f22 0 f1"/>
                  <a:gd name="f34" fmla="*/ f25 1 1687117"/>
                  <a:gd name="f35" fmla="*/ f26 1 112580"/>
                  <a:gd name="f36" fmla="*/ f27 1 1687117"/>
                  <a:gd name="f37" fmla="*/ f28 1 112580"/>
                  <a:gd name="f38" fmla="*/ f29 1 1687117"/>
                  <a:gd name="f39" fmla="*/ f30 1 112580"/>
                  <a:gd name="f40" fmla="*/ f31 1 1687117"/>
                  <a:gd name="f41" fmla="*/ f32 1 112580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87117" h="112580">
                    <a:moveTo>
                      <a:pt x="f8" y="f9"/>
                    </a:moveTo>
                    <a:lnTo>
                      <a:pt x="f5" y="f7"/>
                    </a:lnTo>
                    <a:lnTo>
                      <a:pt x="f10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BDBD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09" name="รูปแบบอิสระ: รูปร่าง 151">
                <a:extLst>
                  <a:ext uri="{FF2B5EF4-FFF2-40B4-BE49-F238E27FC236}">
                    <a16:creationId xmlns:a16="http://schemas.microsoft.com/office/drawing/2014/main" id="{EE1BC4B4-4568-4852-8D48-B6A4A7A88293}"/>
                  </a:ext>
                </a:extLst>
              </p:cNvPr>
              <p:cNvSpPr/>
              <p:nvPr/>
            </p:nvSpPr>
            <p:spPr>
              <a:xfrm>
                <a:off x="3938659" y="4411687"/>
                <a:ext cx="1341241" cy="8588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0994"/>
                  <a:gd name="f8" fmla="val 20613"/>
                  <a:gd name="f9" fmla="val 110995"/>
                  <a:gd name="f10" fmla="val 1687118"/>
                  <a:gd name="f11" fmla="val 107824"/>
                  <a:gd name="f12" fmla="val 1660162"/>
                  <a:gd name="f13" fmla="+- 0 0 -90"/>
                  <a:gd name="f14" fmla="*/ f3 1 1687117"/>
                  <a:gd name="f15" fmla="*/ f4 1 110994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7117"/>
                  <a:gd name="f24" fmla="*/ f20 1 110994"/>
                  <a:gd name="f25" fmla="*/ 20613 f21 1"/>
                  <a:gd name="f26" fmla="*/ 0 f20 1"/>
                  <a:gd name="f27" fmla="*/ 0 f21 1"/>
                  <a:gd name="f28" fmla="*/ 110995 f20 1"/>
                  <a:gd name="f29" fmla="*/ 1687118 f21 1"/>
                  <a:gd name="f30" fmla="*/ 107824 f20 1"/>
                  <a:gd name="f31" fmla="*/ 1660162 f21 1"/>
                  <a:gd name="f32" fmla="+- f22 0 f1"/>
                  <a:gd name="f33" fmla="*/ f25 1 1687117"/>
                  <a:gd name="f34" fmla="*/ f26 1 110994"/>
                  <a:gd name="f35" fmla="*/ f27 1 1687117"/>
                  <a:gd name="f36" fmla="*/ f28 1 110994"/>
                  <a:gd name="f37" fmla="*/ f29 1 1687117"/>
                  <a:gd name="f38" fmla="*/ f30 1 110994"/>
                  <a:gd name="f39" fmla="*/ f31 1 1687117"/>
                  <a:gd name="f40" fmla="*/ f16 1 f23"/>
                  <a:gd name="f41" fmla="*/ f17 1 f23"/>
                  <a:gd name="f42" fmla="*/ f16 1 f24"/>
                  <a:gd name="f43" fmla="*/ f18 1 f24"/>
                  <a:gd name="f44" fmla="*/ f33 1 f23"/>
                  <a:gd name="f45" fmla="*/ f34 1 f24"/>
                  <a:gd name="f46" fmla="*/ f35 1 f23"/>
                  <a:gd name="f47" fmla="*/ f36 1 f24"/>
                  <a:gd name="f48" fmla="*/ f37 1 f23"/>
                  <a:gd name="f49" fmla="*/ f38 1 f24"/>
                  <a:gd name="f50" fmla="*/ f39 1 f23"/>
                  <a:gd name="f51" fmla="*/ f40 f14 1"/>
                  <a:gd name="f52" fmla="*/ f41 f14 1"/>
                  <a:gd name="f53" fmla="*/ f43 f15 1"/>
                  <a:gd name="f54" fmla="*/ f42 f15 1"/>
                  <a:gd name="f55" fmla="*/ f44 f14 1"/>
                  <a:gd name="f56" fmla="*/ f45 f15 1"/>
                  <a:gd name="f57" fmla="*/ f46 f14 1"/>
                  <a:gd name="f58" fmla="*/ f47 f15 1"/>
                  <a:gd name="f59" fmla="*/ f48 f14 1"/>
                  <a:gd name="f60" fmla="*/ f49 f15 1"/>
                  <a:gd name="f61" fmla="*/ f50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5" y="f56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56"/>
                  </a:cxn>
                </a:cxnLst>
                <a:rect l="f51" t="f54" r="f52" b="f53"/>
                <a:pathLst>
                  <a:path w="1687117" h="110994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5"/>
                    </a:lnTo>
                    <a:close/>
                  </a:path>
                </a:pathLst>
              </a:custGeom>
              <a:solidFill>
                <a:srgbClr val="DCDCD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0" name="รูปแบบอิสระ: รูปร่าง 152">
                <a:extLst>
                  <a:ext uri="{FF2B5EF4-FFF2-40B4-BE49-F238E27FC236}">
                    <a16:creationId xmlns:a16="http://schemas.microsoft.com/office/drawing/2014/main" id="{E34D1EEA-3BAE-4CCF-BE8E-F9199EB7A43E}"/>
                  </a:ext>
                </a:extLst>
              </p:cNvPr>
              <p:cNvSpPr/>
              <p:nvPr/>
            </p:nvSpPr>
            <p:spPr>
              <a:xfrm>
                <a:off x="3938659" y="4410452"/>
                <a:ext cx="1341241" cy="8710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2580"/>
                  <a:gd name="f8" fmla="val 22199"/>
                  <a:gd name="f9" fmla="val 1687118"/>
                  <a:gd name="f10" fmla="val 109409"/>
                  <a:gd name="f11" fmla="val 1660162"/>
                  <a:gd name="f12" fmla="+- 0 0 -90"/>
                  <a:gd name="f13" fmla="*/ f3 1 1687117"/>
                  <a:gd name="f14" fmla="*/ f4 1 112580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7117"/>
                  <a:gd name="f23" fmla="*/ f19 1 112580"/>
                  <a:gd name="f24" fmla="*/ 22199 f20 1"/>
                  <a:gd name="f25" fmla="*/ 0 f19 1"/>
                  <a:gd name="f26" fmla="*/ 0 f20 1"/>
                  <a:gd name="f27" fmla="*/ 112580 f19 1"/>
                  <a:gd name="f28" fmla="*/ 1687118 f20 1"/>
                  <a:gd name="f29" fmla="*/ 109409 f19 1"/>
                  <a:gd name="f30" fmla="*/ 1660162 f20 1"/>
                  <a:gd name="f31" fmla="+- f21 0 f1"/>
                  <a:gd name="f32" fmla="*/ f24 1 1687117"/>
                  <a:gd name="f33" fmla="*/ f25 1 112580"/>
                  <a:gd name="f34" fmla="*/ f26 1 1687117"/>
                  <a:gd name="f35" fmla="*/ f27 1 112580"/>
                  <a:gd name="f36" fmla="*/ f28 1 1687117"/>
                  <a:gd name="f37" fmla="*/ f29 1 112580"/>
                  <a:gd name="f38" fmla="*/ f30 1 1687117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3"/>
                  <a:gd name="f49" fmla="*/ f38 1 f22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4 1"/>
                  <a:gd name="f60" fmla="*/ f49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9"/>
                  </a:cxn>
                  <a:cxn ang="f31">
                    <a:pos x="f60" y="f55"/>
                  </a:cxn>
                </a:cxnLst>
                <a:rect l="f50" t="f53" r="f51" b="f52"/>
                <a:pathLst>
                  <a:path w="1687117" h="112580">
                    <a:moveTo>
                      <a:pt x="f8" y="f5"/>
                    </a:moveTo>
                    <a:lnTo>
                      <a:pt x="f5" y="f7"/>
                    </a:lnTo>
                    <a:lnTo>
                      <a:pt x="f9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DDDDD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1" name="รูปแบบอิสระ: รูปร่าง 153">
                <a:extLst>
                  <a:ext uri="{FF2B5EF4-FFF2-40B4-BE49-F238E27FC236}">
                    <a16:creationId xmlns:a16="http://schemas.microsoft.com/office/drawing/2014/main" id="{2BC74BFB-DE67-45DF-98B2-7A6AD84A08BB}"/>
                  </a:ext>
                </a:extLst>
              </p:cNvPr>
              <p:cNvSpPr/>
              <p:nvPr/>
            </p:nvSpPr>
            <p:spPr>
              <a:xfrm>
                <a:off x="3938659" y="4409227"/>
                <a:ext cx="1341241" cy="8710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7117"/>
                  <a:gd name="f7" fmla="val 112579"/>
                  <a:gd name="f8" fmla="val 22199"/>
                  <a:gd name="f9" fmla="val 1585"/>
                  <a:gd name="f10" fmla="val 112580"/>
                  <a:gd name="f11" fmla="val 1687118"/>
                  <a:gd name="f12" fmla="val 109409"/>
                  <a:gd name="f13" fmla="val 1660162"/>
                  <a:gd name="f14" fmla="+- 0 0 -90"/>
                  <a:gd name="f15" fmla="*/ f3 1 1687117"/>
                  <a:gd name="f16" fmla="*/ f4 1 112579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7117"/>
                  <a:gd name="f25" fmla="*/ f21 1 112579"/>
                  <a:gd name="f26" fmla="*/ 22199 f22 1"/>
                  <a:gd name="f27" fmla="*/ 1585 f21 1"/>
                  <a:gd name="f28" fmla="*/ 0 f22 1"/>
                  <a:gd name="f29" fmla="*/ 112580 f21 1"/>
                  <a:gd name="f30" fmla="*/ 1687118 f22 1"/>
                  <a:gd name="f31" fmla="*/ 109409 f21 1"/>
                  <a:gd name="f32" fmla="*/ 1660162 f22 1"/>
                  <a:gd name="f33" fmla="*/ 0 f21 1"/>
                  <a:gd name="f34" fmla="+- f23 0 f1"/>
                  <a:gd name="f35" fmla="*/ f26 1 1687117"/>
                  <a:gd name="f36" fmla="*/ f27 1 112579"/>
                  <a:gd name="f37" fmla="*/ f28 1 1687117"/>
                  <a:gd name="f38" fmla="*/ f29 1 112579"/>
                  <a:gd name="f39" fmla="*/ f30 1 1687117"/>
                  <a:gd name="f40" fmla="*/ f31 1 112579"/>
                  <a:gd name="f41" fmla="*/ f32 1 1687117"/>
                  <a:gd name="f42" fmla="*/ f33 1 112579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7117" h="112579">
                    <a:moveTo>
                      <a:pt x="f8" y="f9"/>
                    </a:moveTo>
                    <a:lnTo>
                      <a:pt x="f5" y="f10"/>
                    </a:lnTo>
                    <a:lnTo>
                      <a:pt x="f11" y="f12"/>
                    </a:lnTo>
                    <a:lnTo>
                      <a:pt x="f13" y="f5"/>
                    </a:lnTo>
                    <a:close/>
                  </a:path>
                </a:pathLst>
              </a:custGeom>
              <a:solidFill>
                <a:srgbClr val="DDDDD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2" name="รูปแบบอิสระ: รูปร่าง 154">
                <a:extLst>
                  <a:ext uri="{FF2B5EF4-FFF2-40B4-BE49-F238E27FC236}">
                    <a16:creationId xmlns:a16="http://schemas.microsoft.com/office/drawing/2014/main" id="{F83CFFF3-43E9-4317-AA3C-62D9CC35A6DE}"/>
                  </a:ext>
                </a:extLst>
              </p:cNvPr>
              <p:cNvSpPr/>
              <p:nvPr/>
            </p:nvSpPr>
            <p:spPr>
              <a:xfrm>
                <a:off x="3938659" y="4409227"/>
                <a:ext cx="1339980" cy="8710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5532"/>
                  <a:gd name="f7" fmla="val 112579"/>
                  <a:gd name="f8" fmla="val 22199"/>
                  <a:gd name="f9" fmla="val 112580"/>
                  <a:gd name="f10" fmla="val 109409"/>
                  <a:gd name="f11" fmla="val 1660162"/>
                  <a:gd name="f12" fmla="+- 0 0 -90"/>
                  <a:gd name="f13" fmla="*/ f3 1 1685532"/>
                  <a:gd name="f14" fmla="*/ f4 1 112579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5532"/>
                  <a:gd name="f23" fmla="*/ f19 1 112579"/>
                  <a:gd name="f24" fmla="*/ 22199 f20 1"/>
                  <a:gd name="f25" fmla="*/ 0 f19 1"/>
                  <a:gd name="f26" fmla="*/ 0 f20 1"/>
                  <a:gd name="f27" fmla="*/ 112580 f19 1"/>
                  <a:gd name="f28" fmla="*/ 1685532 f20 1"/>
                  <a:gd name="f29" fmla="*/ 109409 f19 1"/>
                  <a:gd name="f30" fmla="*/ 1660162 f20 1"/>
                  <a:gd name="f31" fmla="+- f21 0 f1"/>
                  <a:gd name="f32" fmla="*/ f24 1 1685532"/>
                  <a:gd name="f33" fmla="*/ f25 1 112579"/>
                  <a:gd name="f34" fmla="*/ f26 1 1685532"/>
                  <a:gd name="f35" fmla="*/ f27 1 112579"/>
                  <a:gd name="f36" fmla="*/ f28 1 1685532"/>
                  <a:gd name="f37" fmla="*/ f29 1 112579"/>
                  <a:gd name="f38" fmla="*/ f30 1 1685532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3"/>
                  <a:gd name="f49" fmla="*/ f38 1 f22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4 1"/>
                  <a:gd name="f60" fmla="*/ f49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9"/>
                  </a:cxn>
                  <a:cxn ang="f31">
                    <a:pos x="f60" y="f55"/>
                  </a:cxn>
                </a:cxnLst>
                <a:rect l="f50" t="f53" r="f51" b="f52"/>
                <a:pathLst>
                  <a:path w="1685532" h="112579">
                    <a:moveTo>
                      <a:pt x="f8" y="f5"/>
                    </a:moveTo>
                    <a:lnTo>
                      <a:pt x="f5" y="f9"/>
                    </a:lnTo>
                    <a:lnTo>
                      <a:pt x="f6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DEDED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3" name="รูปแบบอิสระ: รูปร่าง 155">
                <a:extLst>
                  <a:ext uri="{FF2B5EF4-FFF2-40B4-BE49-F238E27FC236}">
                    <a16:creationId xmlns:a16="http://schemas.microsoft.com/office/drawing/2014/main" id="{D7328005-2D11-4861-8DA3-55B304435A85}"/>
                  </a:ext>
                </a:extLst>
              </p:cNvPr>
              <p:cNvSpPr/>
              <p:nvPr/>
            </p:nvSpPr>
            <p:spPr>
              <a:xfrm>
                <a:off x="3938659" y="4408002"/>
                <a:ext cx="1339980" cy="8710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5532"/>
                  <a:gd name="f7" fmla="val 112580"/>
                  <a:gd name="f8" fmla="val 22199"/>
                  <a:gd name="f9" fmla="val 109409"/>
                  <a:gd name="f10" fmla="val 1660162"/>
                  <a:gd name="f11" fmla="+- 0 0 -90"/>
                  <a:gd name="f12" fmla="*/ f3 1 1685532"/>
                  <a:gd name="f13" fmla="*/ f4 1 112580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85532"/>
                  <a:gd name="f22" fmla="*/ f18 1 112580"/>
                  <a:gd name="f23" fmla="*/ 22199 f19 1"/>
                  <a:gd name="f24" fmla="*/ 0 f18 1"/>
                  <a:gd name="f25" fmla="*/ 0 f19 1"/>
                  <a:gd name="f26" fmla="*/ 112580 f18 1"/>
                  <a:gd name="f27" fmla="*/ 1685532 f19 1"/>
                  <a:gd name="f28" fmla="*/ 109409 f18 1"/>
                  <a:gd name="f29" fmla="*/ 1660162 f19 1"/>
                  <a:gd name="f30" fmla="+- f20 0 f1"/>
                  <a:gd name="f31" fmla="*/ f23 1 1685532"/>
                  <a:gd name="f32" fmla="*/ f24 1 112580"/>
                  <a:gd name="f33" fmla="*/ f25 1 1685532"/>
                  <a:gd name="f34" fmla="*/ f26 1 112580"/>
                  <a:gd name="f35" fmla="*/ f27 1 1685532"/>
                  <a:gd name="f36" fmla="*/ f28 1 112580"/>
                  <a:gd name="f37" fmla="*/ f29 1 1685532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2"/>
                  <a:gd name="f48" fmla="*/ f37 1 f21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3 1"/>
                  <a:gd name="f59" fmla="*/ f48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8"/>
                  </a:cxn>
                  <a:cxn ang="f30">
                    <a:pos x="f59" y="f54"/>
                  </a:cxn>
                </a:cxnLst>
                <a:rect l="f49" t="f52" r="f50" b="f51"/>
                <a:pathLst>
                  <a:path w="1685532" h="112580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DFDFD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4" name="รูปแบบอิสระ: รูปร่าง 156">
                <a:extLst>
                  <a:ext uri="{FF2B5EF4-FFF2-40B4-BE49-F238E27FC236}">
                    <a16:creationId xmlns:a16="http://schemas.microsoft.com/office/drawing/2014/main" id="{FAEDDE44-7865-4343-9782-747389C93608}"/>
                  </a:ext>
                </a:extLst>
              </p:cNvPr>
              <p:cNvSpPr/>
              <p:nvPr/>
            </p:nvSpPr>
            <p:spPr>
              <a:xfrm>
                <a:off x="3938659" y="4406777"/>
                <a:ext cx="1339980" cy="883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5532"/>
                  <a:gd name="f7" fmla="val 114166"/>
                  <a:gd name="f8" fmla="val 22199"/>
                  <a:gd name="f9" fmla="val 110995"/>
                  <a:gd name="f10" fmla="val 1660162"/>
                  <a:gd name="f11" fmla="+- 0 0 -90"/>
                  <a:gd name="f12" fmla="*/ f3 1 1685532"/>
                  <a:gd name="f13" fmla="*/ f4 1 114166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85532"/>
                  <a:gd name="f22" fmla="*/ f18 1 114166"/>
                  <a:gd name="f23" fmla="*/ 22199 f19 1"/>
                  <a:gd name="f24" fmla="*/ 0 f18 1"/>
                  <a:gd name="f25" fmla="*/ 0 f19 1"/>
                  <a:gd name="f26" fmla="*/ 114166 f18 1"/>
                  <a:gd name="f27" fmla="*/ 1685532 f19 1"/>
                  <a:gd name="f28" fmla="*/ 110995 f18 1"/>
                  <a:gd name="f29" fmla="*/ 1660162 f19 1"/>
                  <a:gd name="f30" fmla="+- f20 0 f1"/>
                  <a:gd name="f31" fmla="*/ f23 1 1685532"/>
                  <a:gd name="f32" fmla="*/ f24 1 114166"/>
                  <a:gd name="f33" fmla="*/ f25 1 1685532"/>
                  <a:gd name="f34" fmla="*/ f26 1 114166"/>
                  <a:gd name="f35" fmla="*/ f27 1 1685532"/>
                  <a:gd name="f36" fmla="*/ f28 1 114166"/>
                  <a:gd name="f37" fmla="*/ f29 1 1685532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2"/>
                  <a:gd name="f48" fmla="*/ f37 1 f21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3 1"/>
                  <a:gd name="f59" fmla="*/ f48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8"/>
                  </a:cxn>
                  <a:cxn ang="f30">
                    <a:pos x="f59" y="f54"/>
                  </a:cxn>
                </a:cxnLst>
                <a:rect l="f49" t="f52" r="f50" b="f51"/>
                <a:pathLst>
                  <a:path w="1685532" h="114166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E0E0E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5" name="รูปแบบอิสระ: รูปร่าง 157">
                <a:extLst>
                  <a:ext uri="{FF2B5EF4-FFF2-40B4-BE49-F238E27FC236}">
                    <a16:creationId xmlns:a16="http://schemas.microsoft.com/office/drawing/2014/main" id="{5AA19211-0407-425D-96A1-C086878D72B4}"/>
                  </a:ext>
                </a:extLst>
              </p:cNvPr>
              <p:cNvSpPr/>
              <p:nvPr/>
            </p:nvSpPr>
            <p:spPr>
              <a:xfrm>
                <a:off x="3938659" y="4405551"/>
                <a:ext cx="1339980" cy="883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5532"/>
                  <a:gd name="f7" fmla="val 114166"/>
                  <a:gd name="f8" fmla="val 22199"/>
                  <a:gd name="f9" fmla="val 110995"/>
                  <a:gd name="f10" fmla="val 1660162"/>
                  <a:gd name="f11" fmla="val 1586"/>
                  <a:gd name="f12" fmla="+- 0 0 -90"/>
                  <a:gd name="f13" fmla="*/ f3 1 1685532"/>
                  <a:gd name="f14" fmla="*/ f4 1 114166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5532"/>
                  <a:gd name="f23" fmla="*/ f19 1 114166"/>
                  <a:gd name="f24" fmla="*/ 22199 f20 1"/>
                  <a:gd name="f25" fmla="*/ 0 f19 1"/>
                  <a:gd name="f26" fmla="*/ 0 f20 1"/>
                  <a:gd name="f27" fmla="*/ 114166 f19 1"/>
                  <a:gd name="f28" fmla="*/ 1685532 f20 1"/>
                  <a:gd name="f29" fmla="*/ 110995 f19 1"/>
                  <a:gd name="f30" fmla="*/ 1660162 f20 1"/>
                  <a:gd name="f31" fmla="*/ 1586 f19 1"/>
                  <a:gd name="f32" fmla="+- f21 0 f1"/>
                  <a:gd name="f33" fmla="*/ f24 1 1685532"/>
                  <a:gd name="f34" fmla="*/ f25 1 114166"/>
                  <a:gd name="f35" fmla="*/ f26 1 1685532"/>
                  <a:gd name="f36" fmla="*/ f27 1 114166"/>
                  <a:gd name="f37" fmla="*/ f28 1 1685532"/>
                  <a:gd name="f38" fmla="*/ f29 1 114166"/>
                  <a:gd name="f39" fmla="*/ f30 1 1685532"/>
                  <a:gd name="f40" fmla="*/ f31 1 114166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5532" h="114166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E1E1E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6" name="รูปแบบอิสระ: รูปร่าง 158">
                <a:extLst>
                  <a:ext uri="{FF2B5EF4-FFF2-40B4-BE49-F238E27FC236}">
                    <a16:creationId xmlns:a16="http://schemas.microsoft.com/office/drawing/2014/main" id="{A2B22D93-8F0E-448F-87F6-191EEBA215BC}"/>
                  </a:ext>
                </a:extLst>
              </p:cNvPr>
              <p:cNvSpPr/>
              <p:nvPr/>
            </p:nvSpPr>
            <p:spPr>
              <a:xfrm>
                <a:off x="3939921" y="4405551"/>
                <a:ext cx="1338718" cy="883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4166"/>
                  <a:gd name="f8" fmla="val 20613"/>
                  <a:gd name="f9" fmla="val 110995"/>
                  <a:gd name="f10" fmla="val 1658576"/>
                  <a:gd name="f11" fmla="+- 0 0 -90"/>
                  <a:gd name="f12" fmla="*/ f3 1 1683946"/>
                  <a:gd name="f13" fmla="*/ f4 1 114166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83946"/>
                  <a:gd name="f22" fmla="*/ f18 1 114166"/>
                  <a:gd name="f23" fmla="*/ 20613 f19 1"/>
                  <a:gd name="f24" fmla="*/ 0 f18 1"/>
                  <a:gd name="f25" fmla="*/ 0 f19 1"/>
                  <a:gd name="f26" fmla="*/ 114166 f18 1"/>
                  <a:gd name="f27" fmla="*/ 1683946 f19 1"/>
                  <a:gd name="f28" fmla="*/ 110995 f18 1"/>
                  <a:gd name="f29" fmla="*/ 1658576 f19 1"/>
                  <a:gd name="f30" fmla="+- f20 0 f1"/>
                  <a:gd name="f31" fmla="*/ f23 1 1683946"/>
                  <a:gd name="f32" fmla="*/ f24 1 114166"/>
                  <a:gd name="f33" fmla="*/ f25 1 1683946"/>
                  <a:gd name="f34" fmla="*/ f26 1 114166"/>
                  <a:gd name="f35" fmla="*/ f27 1 1683946"/>
                  <a:gd name="f36" fmla="*/ f28 1 114166"/>
                  <a:gd name="f37" fmla="*/ f29 1 1683946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2"/>
                  <a:gd name="f48" fmla="*/ f37 1 f21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3 1"/>
                  <a:gd name="f59" fmla="*/ f48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8"/>
                  </a:cxn>
                  <a:cxn ang="f30">
                    <a:pos x="f59" y="f54"/>
                  </a:cxn>
                </a:cxnLst>
                <a:rect l="f49" t="f52" r="f50" b="f51"/>
                <a:pathLst>
                  <a:path w="1683946" h="114166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E2E2E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7" name="รูปแบบอิสระ: รูปร่าง 159">
                <a:extLst>
                  <a:ext uri="{FF2B5EF4-FFF2-40B4-BE49-F238E27FC236}">
                    <a16:creationId xmlns:a16="http://schemas.microsoft.com/office/drawing/2014/main" id="{64B97E9B-EC55-4797-91C0-EE4EA2317831}"/>
                  </a:ext>
                </a:extLst>
              </p:cNvPr>
              <p:cNvSpPr/>
              <p:nvPr/>
            </p:nvSpPr>
            <p:spPr>
              <a:xfrm>
                <a:off x="3939921" y="4404326"/>
                <a:ext cx="1338718" cy="8956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5751"/>
                  <a:gd name="f8" fmla="val 22199"/>
                  <a:gd name="f9" fmla="val 115752"/>
                  <a:gd name="f10" fmla="val 110995"/>
                  <a:gd name="f11" fmla="val 1658576"/>
                  <a:gd name="f12" fmla="+- 0 0 -90"/>
                  <a:gd name="f13" fmla="*/ f3 1 1683946"/>
                  <a:gd name="f14" fmla="*/ f4 1 115751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3946"/>
                  <a:gd name="f23" fmla="*/ f19 1 115751"/>
                  <a:gd name="f24" fmla="*/ 22199 f20 1"/>
                  <a:gd name="f25" fmla="*/ 0 f19 1"/>
                  <a:gd name="f26" fmla="*/ 0 f20 1"/>
                  <a:gd name="f27" fmla="*/ 115752 f19 1"/>
                  <a:gd name="f28" fmla="*/ 1683946 f20 1"/>
                  <a:gd name="f29" fmla="*/ 110995 f19 1"/>
                  <a:gd name="f30" fmla="*/ 1658576 f20 1"/>
                  <a:gd name="f31" fmla="+- f21 0 f1"/>
                  <a:gd name="f32" fmla="*/ f24 1 1683946"/>
                  <a:gd name="f33" fmla="*/ f25 1 115751"/>
                  <a:gd name="f34" fmla="*/ f26 1 1683946"/>
                  <a:gd name="f35" fmla="*/ f27 1 115751"/>
                  <a:gd name="f36" fmla="*/ f28 1 1683946"/>
                  <a:gd name="f37" fmla="*/ f29 1 115751"/>
                  <a:gd name="f38" fmla="*/ f30 1 1683946"/>
                  <a:gd name="f39" fmla="*/ f15 1 f22"/>
                  <a:gd name="f40" fmla="*/ f16 1 f22"/>
                  <a:gd name="f41" fmla="*/ f15 1 f23"/>
                  <a:gd name="f42" fmla="*/ f17 1 f23"/>
                  <a:gd name="f43" fmla="*/ f32 1 f22"/>
                  <a:gd name="f44" fmla="*/ f33 1 f23"/>
                  <a:gd name="f45" fmla="*/ f34 1 f22"/>
                  <a:gd name="f46" fmla="*/ f35 1 f23"/>
                  <a:gd name="f47" fmla="*/ f36 1 f22"/>
                  <a:gd name="f48" fmla="*/ f37 1 f23"/>
                  <a:gd name="f49" fmla="*/ f38 1 f22"/>
                  <a:gd name="f50" fmla="*/ f39 f13 1"/>
                  <a:gd name="f51" fmla="*/ f40 f13 1"/>
                  <a:gd name="f52" fmla="*/ f42 f14 1"/>
                  <a:gd name="f53" fmla="*/ f41 f14 1"/>
                  <a:gd name="f54" fmla="*/ f43 f13 1"/>
                  <a:gd name="f55" fmla="*/ f44 f14 1"/>
                  <a:gd name="f56" fmla="*/ f45 f13 1"/>
                  <a:gd name="f57" fmla="*/ f46 f14 1"/>
                  <a:gd name="f58" fmla="*/ f47 f13 1"/>
                  <a:gd name="f59" fmla="*/ f48 f14 1"/>
                  <a:gd name="f60" fmla="*/ f49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1">
                    <a:pos x="f54" y="f55"/>
                  </a:cxn>
                  <a:cxn ang="f31">
                    <a:pos x="f56" y="f57"/>
                  </a:cxn>
                  <a:cxn ang="f31">
                    <a:pos x="f58" y="f59"/>
                  </a:cxn>
                  <a:cxn ang="f31">
                    <a:pos x="f60" y="f55"/>
                  </a:cxn>
                </a:cxnLst>
                <a:rect l="f50" t="f53" r="f51" b="f52"/>
                <a:pathLst>
                  <a:path w="1683946" h="115751">
                    <a:moveTo>
                      <a:pt x="f8" y="f5"/>
                    </a:moveTo>
                    <a:lnTo>
                      <a:pt x="f5" y="f9"/>
                    </a:lnTo>
                    <a:lnTo>
                      <a:pt x="f6" y="f10"/>
                    </a:lnTo>
                    <a:lnTo>
                      <a:pt x="f11" y="f5"/>
                    </a:lnTo>
                    <a:close/>
                  </a:path>
                </a:pathLst>
              </a:custGeom>
              <a:solidFill>
                <a:srgbClr val="E3E3E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8" name="รูปแบบอิสระ: รูปร่าง 160">
                <a:extLst>
                  <a:ext uri="{FF2B5EF4-FFF2-40B4-BE49-F238E27FC236}">
                    <a16:creationId xmlns:a16="http://schemas.microsoft.com/office/drawing/2014/main" id="{8A78C331-2D77-4B3A-B3CC-9606D08E3D5B}"/>
                  </a:ext>
                </a:extLst>
              </p:cNvPr>
              <p:cNvSpPr/>
              <p:nvPr/>
            </p:nvSpPr>
            <p:spPr>
              <a:xfrm>
                <a:off x="3939921" y="4403092"/>
                <a:ext cx="1338718" cy="8956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5751"/>
                  <a:gd name="f8" fmla="val 22199"/>
                  <a:gd name="f9" fmla="val 112580"/>
                  <a:gd name="f10" fmla="val 1658576"/>
                  <a:gd name="f11" fmla="val 1585"/>
                  <a:gd name="f12" fmla="+- 0 0 -90"/>
                  <a:gd name="f13" fmla="*/ f3 1 1683946"/>
                  <a:gd name="f14" fmla="*/ f4 1 115751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3946"/>
                  <a:gd name="f23" fmla="*/ f19 1 115751"/>
                  <a:gd name="f24" fmla="*/ 22199 f20 1"/>
                  <a:gd name="f25" fmla="*/ 0 f19 1"/>
                  <a:gd name="f26" fmla="*/ 0 f20 1"/>
                  <a:gd name="f27" fmla="*/ 115751 f19 1"/>
                  <a:gd name="f28" fmla="*/ 1683946 f20 1"/>
                  <a:gd name="f29" fmla="*/ 112580 f19 1"/>
                  <a:gd name="f30" fmla="*/ 1658576 f20 1"/>
                  <a:gd name="f31" fmla="*/ 1585 f19 1"/>
                  <a:gd name="f32" fmla="+- f21 0 f1"/>
                  <a:gd name="f33" fmla="*/ f24 1 1683946"/>
                  <a:gd name="f34" fmla="*/ f25 1 115751"/>
                  <a:gd name="f35" fmla="*/ f26 1 1683946"/>
                  <a:gd name="f36" fmla="*/ f27 1 115751"/>
                  <a:gd name="f37" fmla="*/ f28 1 1683946"/>
                  <a:gd name="f38" fmla="*/ f29 1 115751"/>
                  <a:gd name="f39" fmla="*/ f30 1 1683946"/>
                  <a:gd name="f40" fmla="*/ f31 1 115751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3946" h="115751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E4E4E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19" name="รูปแบบอิสระ: รูปร่าง 161">
                <a:extLst>
                  <a:ext uri="{FF2B5EF4-FFF2-40B4-BE49-F238E27FC236}">
                    <a16:creationId xmlns:a16="http://schemas.microsoft.com/office/drawing/2014/main" id="{5DF1A600-2834-45B4-A206-FB4FB614FB54}"/>
                  </a:ext>
                </a:extLst>
              </p:cNvPr>
              <p:cNvSpPr/>
              <p:nvPr/>
            </p:nvSpPr>
            <p:spPr>
              <a:xfrm>
                <a:off x="3939921" y="4403092"/>
                <a:ext cx="1338718" cy="8956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5751"/>
                  <a:gd name="f8" fmla="val 22199"/>
                  <a:gd name="f9" fmla="val 110995"/>
                  <a:gd name="f10" fmla="val 1658576"/>
                  <a:gd name="f11" fmla="+- 0 0 -90"/>
                  <a:gd name="f12" fmla="*/ f3 1 1683946"/>
                  <a:gd name="f13" fmla="*/ f4 1 115751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683946"/>
                  <a:gd name="f22" fmla="*/ f18 1 115751"/>
                  <a:gd name="f23" fmla="*/ 22199 f19 1"/>
                  <a:gd name="f24" fmla="*/ 0 f18 1"/>
                  <a:gd name="f25" fmla="*/ 0 f19 1"/>
                  <a:gd name="f26" fmla="*/ 115751 f18 1"/>
                  <a:gd name="f27" fmla="*/ 1683946 f19 1"/>
                  <a:gd name="f28" fmla="*/ 110995 f18 1"/>
                  <a:gd name="f29" fmla="*/ 1658576 f19 1"/>
                  <a:gd name="f30" fmla="+- f20 0 f1"/>
                  <a:gd name="f31" fmla="*/ f23 1 1683946"/>
                  <a:gd name="f32" fmla="*/ f24 1 115751"/>
                  <a:gd name="f33" fmla="*/ f25 1 1683946"/>
                  <a:gd name="f34" fmla="*/ f26 1 115751"/>
                  <a:gd name="f35" fmla="*/ f27 1 1683946"/>
                  <a:gd name="f36" fmla="*/ f28 1 115751"/>
                  <a:gd name="f37" fmla="*/ f29 1 1683946"/>
                  <a:gd name="f38" fmla="*/ f14 1 f21"/>
                  <a:gd name="f39" fmla="*/ f15 1 f21"/>
                  <a:gd name="f40" fmla="*/ f14 1 f22"/>
                  <a:gd name="f41" fmla="*/ f16 1 f22"/>
                  <a:gd name="f42" fmla="*/ f31 1 f21"/>
                  <a:gd name="f43" fmla="*/ f32 1 f22"/>
                  <a:gd name="f44" fmla="*/ f33 1 f21"/>
                  <a:gd name="f45" fmla="*/ f34 1 f22"/>
                  <a:gd name="f46" fmla="*/ f35 1 f21"/>
                  <a:gd name="f47" fmla="*/ f36 1 f22"/>
                  <a:gd name="f48" fmla="*/ f37 1 f21"/>
                  <a:gd name="f49" fmla="*/ f38 f12 1"/>
                  <a:gd name="f50" fmla="*/ f39 f12 1"/>
                  <a:gd name="f51" fmla="*/ f41 f13 1"/>
                  <a:gd name="f52" fmla="*/ f40 f13 1"/>
                  <a:gd name="f53" fmla="*/ f42 f12 1"/>
                  <a:gd name="f54" fmla="*/ f43 f13 1"/>
                  <a:gd name="f55" fmla="*/ f44 f12 1"/>
                  <a:gd name="f56" fmla="*/ f45 f13 1"/>
                  <a:gd name="f57" fmla="*/ f46 f12 1"/>
                  <a:gd name="f58" fmla="*/ f47 f13 1"/>
                  <a:gd name="f59" fmla="*/ f48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53" y="f54"/>
                  </a:cxn>
                  <a:cxn ang="f30">
                    <a:pos x="f55" y="f56"/>
                  </a:cxn>
                  <a:cxn ang="f30">
                    <a:pos x="f57" y="f58"/>
                  </a:cxn>
                  <a:cxn ang="f30">
                    <a:pos x="f59" y="f54"/>
                  </a:cxn>
                </a:cxnLst>
                <a:rect l="f49" t="f52" r="f50" b="f51"/>
                <a:pathLst>
                  <a:path w="1683946" h="115751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5"/>
                    </a:lnTo>
                    <a:close/>
                  </a:path>
                </a:pathLst>
              </a:custGeom>
              <a:solidFill>
                <a:srgbClr val="E5E5E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0" name="รูปแบบอิสระ: รูปร่าง 162">
                <a:extLst>
                  <a:ext uri="{FF2B5EF4-FFF2-40B4-BE49-F238E27FC236}">
                    <a16:creationId xmlns:a16="http://schemas.microsoft.com/office/drawing/2014/main" id="{43FAC2B9-E52F-4CEA-8AC8-22E3B4D386C1}"/>
                  </a:ext>
                </a:extLst>
              </p:cNvPr>
              <p:cNvSpPr/>
              <p:nvPr/>
            </p:nvSpPr>
            <p:spPr>
              <a:xfrm>
                <a:off x="3939921" y="4401866"/>
                <a:ext cx="1338718" cy="8956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5751"/>
                  <a:gd name="f8" fmla="val 22199"/>
                  <a:gd name="f9" fmla="val 112580"/>
                  <a:gd name="f10" fmla="val 1658576"/>
                  <a:gd name="f11" fmla="val 1586"/>
                  <a:gd name="f12" fmla="+- 0 0 -90"/>
                  <a:gd name="f13" fmla="*/ f3 1 1683946"/>
                  <a:gd name="f14" fmla="*/ f4 1 115751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3946"/>
                  <a:gd name="f23" fmla="*/ f19 1 115751"/>
                  <a:gd name="f24" fmla="*/ 22199 f20 1"/>
                  <a:gd name="f25" fmla="*/ 0 f19 1"/>
                  <a:gd name="f26" fmla="*/ 0 f20 1"/>
                  <a:gd name="f27" fmla="*/ 115751 f19 1"/>
                  <a:gd name="f28" fmla="*/ 1683946 f20 1"/>
                  <a:gd name="f29" fmla="*/ 112580 f19 1"/>
                  <a:gd name="f30" fmla="*/ 1658576 f20 1"/>
                  <a:gd name="f31" fmla="*/ 1586 f19 1"/>
                  <a:gd name="f32" fmla="+- f21 0 f1"/>
                  <a:gd name="f33" fmla="*/ f24 1 1683946"/>
                  <a:gd name="f34" fmla="*/ f25 1 115751"/>
                  <a:gd name="f35" fmla="*/ f26 1 1683946"/>
                  <a:gd name="f36" fmla="*/ f27 1 115751"/>
                  <a:gd name="f37" fmla="*/ f28 1 1683946"/>
                  <a:gd name="f38" fmla="*/ f29 1 115751"/>
                  <a:gd name="f39" fmla="*/ f30 1 1683946"/>
                  <a:gd name="f40" fmla="*/ f31 1 115751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3946" h="115751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E6E6E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1" name="รูปแบบอิสระ: รูปร่าง 163">
                <a:extLst>
                  <a:ext uri="{FF2B5EF4-FFF2-40B4-BE49-F238E27FC236}">
                    <a16:creationId xmlns:a16="http://schemas.microsoft.com/office/drawing/2014/main" id="{E4E9C230-AABC-4ADC-96F5-D0D6F0A788AB}"/>
                  </a:ext>
                </a:extLst>
              </p:cNvPr>
              <p:cNvSpPr/>
              <p:nvPr/>
            </p:nvSpPr>
            <p:spPr>
              <a:xfrm>
                <a:off x="3939921" y="4400641"/>
                <a:ext cx="1338718" cy="9079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3946"/>
                  <a:gd name="f7" fmla="val 117337"/>
                  <a:gd name="f8" fmla="val 22199"/>
                  <a:gd name="f9" fmla="val 112580"/>
                  <a:gd name="f10" fmla="val 1658576"/>
                  <a:gd name="f11" fmla="val 1586"/>
                  <a:gd name="f12" fmla="+- 0 0 -90"/>
                  <a:gd name="f13" fmla="*/ f3 1 1683946"/>
                  <a:gd name="f14" fmla="*/ f4 1 117337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3946"/>
                  <a:gd name="f23" fmla="*/ f19 1 117337"/>
                  <a:gd name="f24" fmla="*/ 22199 f20 1"/>
                  <a:gd name="f25" fmla="*/ 0 f19 1"/>
                  <a:gd name="f26" fmla="*/ 0 f20 1"/>
                  <a:gd name="f27" fmla="*/ 117337 f19 1"/>
                  <a:gd name="f28" fmla="*/ 1683946 f20 1"/>
                  <a:gd name="f29" fmla="*/ 112580 f19 1"/>
                  <a:gd name="f30" fmla="*/ 1658576 f20 1"/>
                  <a:gd name="f31" fmla="*/ 1586 f19 1"/>
                  <a:gd name="f32" fmla="+- f21 0 f1"/>
                  <a:gd name="f33" fmla="*/ f24 1 1683946"/>
                  <a:gd name="f34" fmla="*/ f25 1 117337"/>
                  <a:gd name="f35" fmla="*/ f26 1 1683946"/>
                  <a:gd name="f36" fmla="*/ f27 1 117337"/>
                  <a:gd name="f37" fmla="*/ f28 1 1683946"/>
                  <a:gd name="f38" fmla="*/ f29 1 117337"/>
                  <a:gd name="f39" fmla="*/ f30 1 1683946"/>
                  <a:gd name="f40" fmla="*/ f31 1 117337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3946" h="117337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E7E7E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2" name="รูปแบบอิสระ: รูปร่าง 164">
                <a:extLst>
                  <a:ext uri="{FF2B5EF4-FFF2-40B4-BE49-F238E27FC236}">
                    <a16:creationId xmlns:a16="http://schemas.microsoft.com/office/drawing/2014/main" id="{8B03F27A-3AA2-49A4-A7D9-C822D4CE6FB8}"/>
                  </a:ext>
                </a:extLst>
              </p:cNvPr>
              <p:cNvSpPr/>
              <p:nvPr/>
            </p:nvSpPr>
            <p:spPr>
              <a:xfrm>
                <a:off x="3939921" y="4399416"/>
                <a:ext cx="1337456" cy="9201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2360"/>
                  <a:gd name="f7" fmla="val 118922"/>
                  <a:gd name="f8" fmla="val 22199"/>
                  <a:gd name="f9" fmla="val 118923"/>
                  <a:gd name="f10" fmla="val 1682361"/>
                  <a:gd name="f11" fmla="val 114166"/>
                  <a:gd name="f12" fmla="val 1658576"/>
                  <a:gd name="f13" fmla="val 1586"/>
                  <a:gd name="f14" fmla="+- 0 0 -90"/>
                  <a:gd name="f15" fmla="*/ f3 1 1682360"/>
                  <a:gd name="f16" fmla="*/ f4 1 11892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2360"/>
                  <a:gd name="f25" fmla="*/ f21 1 118922"/>
                  <a:gd name="f26" fmla="*/ 22199 f22 1"/>
                  <a:gd name="f27" fmla="*/ 0 f21 1"/>
                  <a:gd name="f28" fmla="*/ 0 f22 1"/>
                  <a:gd name="f29" fmla="*/ 118923 f21 1"/>
                  <a:gd name="f30" fmla="*/ 1682361 f22 1"/>
                  <a:gd name="f31" fmla="*/ 114166 f21 1"/>
                  <a:gd name="f32" fmla="*/ 1658576 f22 1"/>
                  <a:gd name="f33" fmla="*/ 1586 f21 1"/>
                  <a:gd name="f34" fmla="+- f23 0 f1"/>
                  <a:gd name="f35" fmla="*/ f26 1 1682360"/>
                  <a:gd name="f36" fmla="*/ f27 1 118922"/>
                  <a:gd name="f37" fmla="*/ f28 1 1682360"/>
                  <a:gd name="f38" fmla="*/ f29 1 118922"/>
                  <a:gd name="f39" fmla="*/ f30 1 1682360"/>
                  <a:gd name="f40" fmla="*/ f31 1 118922"/>
                  <a:gd name="f41" fmla="*/ f32 1 1682360"/>
                  <a:gd name="f42" fmla="*/ f33 1 11892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2360" h="118922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13"/>
                    </a:lnTo>
                    <a:close/>
                  </a:path>
                </a:pathLst>
              </a:custGeom>
              <a:solidFill>
                <a:srgbClr val="E8E8E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3" name="รูปแบบอิสระ: รูปร่าง 165">
                <a:extLst>
                  <a:ext uri="{FF2B5EF4-FFF2-40B4-BE49-F238E27FC236}">
                    <a16:creationId xmlns:a16="http://schemas.microsoft.com/office/drawing/2014/main" id="{4377D3C2-055C-451B-B9CE-F064E8012E14}"/>
                  </a:ext>
                </a:extLst>
              </p:cNvPr>
              <p:cNvSpPr/>
              <p:nvPr/>
            </p:nvSpPr>
            <p:spPr>
              <a:xfrm>
                <a:off x="3939921" y="4399416"/>
                <a:ext cx="1337456" cy="9201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2360"/>
                  <a:gd name="f7" fmla="val 118922"/>
                  <a:gd name="f8" fmla="val 22199"/>
                  <a:gd name="f9" fmla="val 118923"/>
                  <a:gd name="f10" fmla="val 1682361"/>
                  <a:gd name="f11" fmla="val 114166"/>
                  <a:gd name="f12" fmla="val 1658576"/>
                  <a:gd name="f13" fmla="val 1586"/>
                  <a:gd name="f14" fmla="+- 0 0 -90"/>
                  <a:gd name="f15" fmla="*/ f3 1 1682360"/>
                  <a:gd name="f16" fmla="*/ f4 1 11892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2360"/>
                  <a:gd name="f25" fmla="*/ f21 1 118922"/>
                  <a:gd name="f26" fmla="*/ 22199 f22 1"/>
                  <a:gd name="f27" fmla="*/ 0 f21 1"/>
                  <a:gd name="f28" fmla="*/ 0 f22 1"/>
                  <a:gd name="f29" fmla="*/ 118923 f21 1"/>
                  <a:gd name="f30" fmla="*/ 1682361 f22 1"/>
                  <a:gd name="f31" fmla="*/ 114166 f21 1"/>
                  <a:gd name="f32" fmla="*/ 1658576 f22 1"/>
                  <a:gd name="f33" fmla="*/ 1586 f21 1"/>
                  <a:gd name="f34" fmla="+- f23 0 f1"/>
                  <a:gd name="f35" fmla="*/ f26 1 1682360"/>
                  <a:gd name="f36" fmla="*/ f27 1 118922"/>
                  <a:gd name="f37" fmla="*/ f28 1 1682360"/>
                  <a:gd name="f38" fmla="*/ f29 1 118922"/>
                  <a:gd name="f39" fmla="*/ f30 1 1682360"/>
                  <a:gd name="f40" fmla="*/ f31 1 118922"/>
                  <a:gd name="f41" fmla="*/ f32 1 1682360"/>
                  <a:gd name="f42" fmla="*/ f33 1 11892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2360" h="118922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13"/>
                    </a:lnTo>
                    <a:close/>
                  </a:path>
                </a:pathLst>
              </a:custGeom>
              <a:solidFill>
                <a:srgbClr val="E9E9E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4" name="รูปแบบอิสระ: รูปร่าง 166">
                <a:extLst>
                  <a:ext uri="{FF2B5EF4-FFF2-40B4-BE49-F238E27FC236}">
                    <a16:creationId xmlns:a16="http://schemas.microsoft.com/office/drawing/2014/main" id="{86E044A8-6A0F-4B52-87CB-28A6D0E489C8}"/>
                  </a:ext>
                </a:extLst>
              </p:cNvPr>
              <p:cNvSpPr/>
              <p:nvPr/>
            </p:nvSpPr>
            <p:spPr>
              <a:xfrm>
                <a:off x="3939921" y="4398190"/>
                <a:ext cx="1337456" cy="9201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2360"/>
                  <a:gd name="f7" fmla="val 118922"/>
                  <a:gd name="f8" fmla="val 23785"/>
                  <a:gd name="f9" fmla="val 118923"/>
                  <a:gd name="f10" fmla="val 1682361"/>
                  <a:gd name="f11" fmla="val 114166"/>
                  <a:gd name="f12" fmla="val 1658576"/>
                  <a:gd name="f13" fmla="val 3171"/>
                  <a:gd name="f14" fmla="+- 0 0 -90"/>
                  <a:gd name="f15" fmla="*/ f3 1 1682360"/>
                  <a:gd name="f16" fmla="*/ f4 1 11892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2360"/>
                  <a:gd name="f25" fmla="*/ f21 1 118922"/>
                  <a:gd name="f26" fmla="*/ 23785 f22 1"/>
                  <a:gd name="f27" fmla="*/ 0 f21 1"/>
                  <a:gd name="f28" fmla="*/ 0 f22 1"/>
                  <a:gd name="f29" fmla="*/ 118923 f21 1"/>
                  <a:gd name="f30" fmla="*/ 1682361 f22 1"/>
                  <a:gd name="f31" fmla="*/ 114166 f21 1"/>
                  <a:gd name="f32" fmla="*/ 1658576 f22 1"/>
                  <a:gd name="f33" fmla="*/ 3171 f21 1"/>
                  <a:gd name="f34" fmla="+- f23 0 f1"/>
                  <a:gd name="f35" fmla="*/ f26 1 1682360"/>
                  <a:gd name="f36" fmla="*/ f27 1 118922"/>
                  <a:gd name="f37" fmla="*/ f28 1 1682360"/>
                  <a:gd name="f38" fmla="*/ f29 1 118922"/>
                  <a:gd name="f39" fmla="*/ f30 1 1682360"/>
                  <a:gd name="f40" fmla="*/ f31 1 118922"/>
                  <a:gd name="f41" fmla="*/ f32 1 1682360"/>
                  <a:gd name="f42" fmla="*/ f33 1 11892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2360" h="118922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13"/>
                    </a:lnTo>
                    <a:close/>
                  </a:path>
                </a:pathLst>
              </a:custGeom>
              <a:solidFill>
                <a:srgbClr val="EAEAE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5" name="รูปแบบอิสระ: รูปร่าง 167">
                <a:extLst>
                  <a:ext uri="{FF2B5EF4-FFF2-40B4-BE49-F238E27FC236}">
                    <a16:creationId xmlns:a16="http://schemas.microsoft.com/office/drawing/2014/main" id="{CB72A3B2-A610-4C0E-A5BA-2CF04118B57C}"/>
                  </a:ext>
                </a:extLst>
              </p:cNvPr>
              <p:cNvSpPr/>
              <p:nvPr/>
            </p:nvSpPr>
            <p:spPr>
              <a:xfrm>
                <a:off x="3939921" y="4398190"/>
                <a:ext cx="1337456" cy="9201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2360"/>
                  <a:gd name="f7" fmla="val 118922"/>
                  <a:gd name="f8" fmla="val 23785"/>
                  <a:gd name="f9" fmla="val 118923"/>
                  <a:gd name="f10" fmla="val 1682361"/>
                  <a:gd name="f11" fmla="val 114166"/>
                  <a:gd name="f12" fmla="val 1660162"/>
                  <a:gd name="f13" fmla="val 1586"/>
                  <a:gd name="f14" fmla="+- 0 0 -90"/>
                  <a:gd name="f15" fmla="*/ f3 1 1682360"/>
                  <a:gd name="f16" fmla="*/ f4 1 11892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2360"/>
                  <a:gd name="f25" fmla="*/ f21 1 118922"/>
                  <a:gd name="f26" fmla="*/ 23785 f22 1"/>
                  <a:gd name="f27" fmla="*/ 0 f21 1"/>
                  <a:gd name="f28" fmla="*/ 0 f22 1"/>
                  <a:gd name="f29" fmla="*/ 118923 f21 1"/>
                  <a:gd name="f30" fmla="*/ 1682361 f22 1"/>
                  <a:gd name="f31" fmla="*/ 114166 f21 1"/>
                  <a:gd name="f32" fmla="*/ 1660162 f22 1"/>
                  <a:gd name="f33" fmla="*/ 1586 f21 1"/>
                  <a:gd name="f34" fmla="+- f23 0 f1"/>
                  <a:gd name="f35" fmla="*/ f26 1 1682360"/>
                  <a:gd name="f36" fmla="*/ f27 1 118922"/>
                  <a:gd name="f37" fmla="*/ f28 1 1682360"/>
                  <a:gd name="f38" fmla="*/ f29 1 118922"/>
                  <a:gd name="f39" fmla="*/ f30 1 1682360"/>
                  <a:gd name="f40" fmla="*/ f31 1 118922"/>
                  <a:gd name="f41" fmla="*/ f32 1 1682360"/>
                  <a:gd name="f42" fmla="*/ f33 1 11892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2360" h="118922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13"/>
                    </a:lnTo>
                    <a:close/>
                  </a:path>
                </a:pathLst>
              </a:custGeom>
              <a:solidFill>
                <a:srgbClr val="EBEBE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6" name="รูปแบบอิสระ: รูปร่าง 168">
                <a:extLst>
                  <a:ext uri="{FF2B5EF4-FFF2-40B4-BE49-F238E27FC236}">
                    <a16:creationId xmlns:a16="http://schemas.microsoft.com/office/drawing/2014/main" id="{255D2607-2C58-483D-8254-69EBAAA4BD8A}"/>
                  </a:ext>
                </a:extLst>
              </p:cNvPr>
              <p:cNvSpPr/>
              <p:nvPr/>
            </p:nvSpPr>
            <p:spPr>
              <a:xfrm>
                <a:off x="3939921" y="4396965"/>
                <a:ext cx="1337456" cy="9201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2360"/>
                  <a:gd name="f7" fmla="val 118922"/>
                  <a:gd name="f8" fmla="val 23785"/>
                  <a:gd name="f9" fmla="val 118923"/>
                  <a:gd name="f10" fmla="val 1682361"/>
                  <a:gd name="f11" fmla="val 114166"/>
                  <a:gd name="f12" fmla="val 1660162"/>
                  <a:gd name="f13" fmla="val 1585"/>
                  <a:gd name="f14" fmla="+- 0 0 -90"/>
                  <a:gd name="f15" fmla="*/ f3 1 1682360"/>
                  <a:gd name="f16" fmla="*/ f4 1 118922"/>
                  <a:gd name="f17" fmla="val f5"/>
                  <a:gd name="f18" fmla="val f6"/>
                  <a:gd name="f19" fmla="val f7"/>
                  <a:gd name="f20" fmla="*/ f14 f0 1"/>
                  <a:gd name="f21" fmla="+- f19 0 f17"/>
                  <a:gd name="f22" fmla="+- f18 0 f17"/>
                  <a:gd name="f23" fmla="*/ f20 1 f2"/>
                  <a:gd name="f24" fmla="*/ f22 1 1682360"/>
                  <a:gd name="f25" fmla="*/ f21 1 118922"/>
                  <a:gd name="f26" fmla="*/ 23785 f22 1"/>
                  <a:gd name="f27" fmla="*/ 0 f21 1"/>
                  <a:gd name="f28" fmla="*/ 0 f22 1"/>
                  <a:gd name="f29" fmla="*/ 118923 f21 1"/>
                  <a:gd name="f30" fmla="*/ 1682361 f22 1"/>
                  <a:gd name="f31" fmla="*/ 114166 f21 1"/>
                  <a:gd name="f32" fmla="*/ 1660162 f22 1"/>
                  <a:gd name="f33" fmla="*/ 1585 f21 1"/>
                  <a:gd name="f34" fmla="+- f23 0 f1"/>
                  <a:gd name="f35" fmla="*/ f26 1 1682360"/>
                  <a:gd name="f36" fmla="*/ f27 1 118922"/>
                  <a:gd name="f37" fmla="*/ f28 1 1682360"/>
                  <a:gd name="f38" fmla="*/ f29 1 118922"/>
                  <a:gd name="f39" fmla="*/ f30 1 1682360"/>
                  <a:gd name="f40" fmla="*/ f31 1 118922"/>
                  <a:gd name="f41" fmla="*/ f32 1 1682360"/>
                  <a:gd name="f42" fmla="*/ f33 1 118922"/>
                  <a:gd name="f43" fmla="*/ f17 1 f24"/>
                  <a:gd name="f44" fmla="*/ f18 1 f24"/>
                  <a:gd name="f45" fmla="*/ f17 1 f25"/>
                  <a:gd name="f46" fmla="*/ f19 1 f25"/>
                  <a:gd name="f47" fmla="*/ f35 1 f24"/>
                  <a:gd name="f48" fmla="*/ f36 1 f25"/>
                  <a:gd name="f49" fmla="*/ f37 1 f24"/>
                  <a:gd name="f50" fmla="*/ f38 1 f25"/>
                  <a:gd name="f51" fmla="*/ f39 1 f24"/>
                  <a:gd name="f52" fmla="*/ f40 1 f25"/>
                  <a:gd name="f53" fmla="*/ f41 1 f24"/>
                  <a:gd name="f54" fmla="*/ f42 1 f25"/>
                  <a:gd name="f55" fmla="*/ f43 f15 1"/>
                  <a:gd name="f56" fmla="*/ f44 f15 1"/>
                  <a:gd name="f57" fmla="*/ f46 f16 1"/>
                  <a:gd name="f58" fmla="*/ f45 f16 1"/>
                  <a:gd name="f59" fmla="*/ f47 f15 1"/>
                  <a:gd name="f60" fmla="*/ f48 f16 1"/>
                  <a:gd name="f61" fmla="*/ f49 f15 1"/>
                  <a:gd name="f62" fmla="*/ f50 f16 1"/>
                  <a:gd name="f63" fmla="*/ f51 f15 1"/>
                  <a:gd name="f64" fmla="*/ f52 f16 1"/>
                  <a:gd name="f65" fmla="*/ f53 f15 1"/>
                  <a:gd name="f66" fmla="*/ f54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59" y="f60"/>
                  </a:cxn>
                  <a:cxn ang="f34">
                    <a:pos x="f61" y="f62"/>
                  </a:cxn>
                  <a:cxn ang="f34">
                    <a:pos x="f63" y="f64"/>
                  </a:cxn>
                  <a:cxn ang="f34">
                    <a:pos x="f65" y="f66"/>
                  </a:cxn>
                </a:cxnLst>
                <a:rect l="f55" t="f58" r="f56" b="f57"/>
                <a:pathLst>
                  <a:path w="1682360" h="118922">
                    <a:moveTo>
                      <a:pt x="f8" y="f5"/>
                    </a:moveTo>
                    <a:lnTo>
                      <a:pt x="f5" y="f9"/>
                    </a:lnTo>
                    <a:lnTo>
                      <a:pt x="f10" y="f11"/>
                    </a:lnTo>
                    <a:lnTo>
                      <a:pt x="f12" y="f13"/>
                    </a:lnTo>
                    <a:close/>
                  </a:path>
                </a:pathLst>
              </a:custGeom>
              <a:solidFill>
                <a:srgbClr val="ECECE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7" name="รูปแบบอิสระ: รูปร่าง 169">
                <a:extLst>
                  <a:ext uri="{FF2B5EF4-FFF2-40B4-BE49-F238E27FC236}">
                    <a16:creationId xmlns:a16="http://schemas.microsoft.com/office/drawing/2014/main" id="{E8D8177E-7958-462E-AFD0-BC315FA74976}"/>
                  </a:ext>
                </a:extLst>
              </p:cNvPr>
              <p:cNvSpPr/>
              <p:nvPr/>
            </p:nvSpPr>
            <p:spPr>
              <a:xfrm>
                <a:off x="3941182" y="4395731"/>
                <a:ext cx="1336194" cy="9324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0508"/>
                  <a:gd name="f8" fmla="val 22199"/>
                  <a:gd name="f9" fmla="val 120509"/>
                  <a:gd name="f10" fmla="val 115751"/>
                  <a:gd name="f11" fmla="val 1658576"/>
                  <a:gd name="f12" fmla="val 3171"/>
                  <a:gd name="f13" fmla="+- 0 0 -90"/>
                  <a:gd name="f14" fmla="*/ f3 1 1680775"/>
                  <a:gd name="f15" fmla="*/ f4 1 120508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0775"/>
                  <a:gd name="f24" fmla="*/ f20 1 120508"/>
                  <a:gd name="f25" fmla="*/ 22199 f21 1"/>
                  <a:gd name="f26" fmla="*/ 0 f20 1"/>
                  <a:gd name="f27" fmla="*/ 0 f21 1"/>
                  <a:gd name="f28" fmla="*/ 120509 f20 1"/>
                  <a:gd name="f29" fmla="*/ 1680775 f21 1"/>
                  <a:gd name="f30" fmla="*/ 115751 f20 1"/>
                  <a:gd name="f31" fmla="*/ 1658576 f21 1"/>
                  <a:gd name="f32" fmla="*/ 3171 f20 1"/>
                  <a:gd name="f33" fmla="+- f22 0 f1"/>
                  <a:gd name="f34" fmla="*/ f25 1 1680775"/>
                  <a:gd name="f35" fmla="*/ f26 1 120508"/>
                  <a:gd name="f36" fmla="*/ f27 1 1680775"/>
                  <a:gd name="f37" fmla="*/ f28 1 120508"/>
                  <a:gd name="f38" fmla="*/ f29 1 1680775"/>
                  <a:gd name="f39" fmla="*/ f30 1 120508"/>
                  <a:gd name="f40" fmla="*/ f31 1 1680775"/>
                  <a:gd name="f41" fmla="*/ f32 1 120508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80775" h="120508">
                    <a:moveTo>
                      <a:pt x="f8" y="f5"/>
                    </a:moveTo>
                    <a:lnTo>
                      <a:pt x="f5" y="f9"/>
                    </a:lnTo>
                    <a:lnTo>
                      <a:pt x="f6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EDEDE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8" name="รูปแบบอิสระ: รูปร่าง 170">
                <a:extLst>
                  <a:ext uri="{FF2B5EF4-FFF2-40B4-BE49-F238E27FC236}">
                    <a16:creationId xmlns:a16="http://schemas.microsoft.com/office/drawing/2014/main" id="{72C357D8-40D6-4C61-8CCC-FCDF6BE82AAE}"/>
                  </a:ext>
                </a:extLst>
              </p:cNvPr>
              <p:cNvSpPr/>
              <p:nvPr/>
            </p:nvSpPr>
            <p:spPr>
              <a:xfrm>
                <a:off x="3941182" y="4394505"/>
                <a:ext cx="1336194" cy="9324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0508"/>
                  <a:gd name="f8" fmla="val 22199"/>
                  <a:gd name="f9" fmla="val 120509"/>
                  <a:gd name="f10" fmla="val 115751"/>
                  <a:gd name="f11" fmla="val 1658576"/>
                  <a:gd name="f12" fmla="val 3171"/>
                  <a:gd name="f13" fmla="+- 0 0 -90"/>
                  <a:gd name="f14" fmla="*/ f3 1 1680775"/>
                  <a:gd name="f15" fmla="*/ f4 1 120508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80775"/>
                  <a:gd name="f24" fmla="*/ f20 1 120508"/>
                  <a:gd name="f25" fmla="*/ 22199 f21 1"/>
                  <a:gd name="f26" fmla="*/ 0 f20 1"/>
                  <a:gd name="f27" fmla="*/ 0 f21 1"/>
                  <a:gd name="f28" fmla="*/ 120509 f20 1"/>
                  <a:gd name="f29" fmla="*/ 1680775 f21 1"/>
                  <a:gd name="f30" fmla="*/ 115751 f20 1"/>
                  <a:gd name="f31" fmla="*/ 1658576 f21 1"/>
                  <a:gd name="f32" fmla="*/ 3171 f20 1"/>
                  <a:gd name="f33" fmla="+- f22 0 f1"/>
                  <a:gd name="f34" fmla="*/ f25 1 1680775"/>
                  <a:gd name="f35" fmla="*/ f26 1 120508"/>
                  <a:gd name="f36" fmla="*/ f27 1 1680775"/>
                  <a:gd name="f37" fmla="*/ f28 1 120508"/>
                  <a:gd name="f38" fmla="*/ f29 1 1680775"/>
                  <a:gd name="f39" fmla="*/ f30 1 120508"/>
                  <a:gd name="f40" fmla="*/ f31 1 1680775"/>
                  <a:gd name="f41" fmla="*/ f32 1 120508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80775" h="120508">
                    <a:moveTo>
                      <a:pt x="f8" y="f5"/>
                    </a:moveTo>
                    <a:lnTo>
                      <a:pt x="f5" y="f9"/>
                    </a:lnTo>
                    <a:lnTo>
                      <a:pt x="f6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EEEEE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29" name="รูปแบบอิสระ: รูปร่าง 171">
                <a:extLst>
                  <a:ext uri="{FF2B5EF4-FFF2-40B4-BE49-F238E27FC236}">
                    <a16:creationId xmlns:a16="http://schemas.microsoft.com/office/drawing/2014/main" id="{652D8FA6-81FF-4D7B-A104-C77D35F2D994}"/>
                  </a:ext>
                </a:extLst>
              </p:cNvPr>
              <p:cNvSpPr/>
              <p:nvPr/>
            </p:nvSpPr>
            <p:spPr>
              <a:xfrm>
                <a:off x="3941182" y="4393280"/>
                <a:ext cx="1336194" cy="9446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2094"/>
                  <a:gd name="f8" fmla="val 22199"/>
                  <a:gd name="f9" fmla="val 117337"/>
                  <a:gd name="f10" fmla="val 1658576"/>
                  <a:gd name="f11" fmla="val 3171"/>
                  <a:gd name="f12" fmla="+- 0 0 -90"/>
                  <a:gd name="f13" fmla="*/ f3 1 1680775"/>
                  <a:gd name="f14" fmla="*/ f4 1 122094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0775"/>
                  <a:gd name="f23" fmla="*/ f19 1 122094"/>
                  <a:gd name="f24" fmla="*/ 22199 f20 1"/>
                  <a:gd name="f25" fmla="*/ 0 f19 1"/>
                  <a:gd name="f26" fmla="*/ 0 f20 1"/>
                  <a:gd name="f27" fmla="*/ 122094 f19 1"/>
                  <a:gd name="f28" fmla="*/ 1680775 f20 1"/>
                  <a:gd name="f29" fmla="*/ 117337 f19 1"/>
                  <a:gd name="f30" fmla="*/ 1658576 f20 1"/>
                  <a:gd name="f31" fmla="*/ 3171 f19 1"/>
                  <a:gd name="f32" fmla="+- f21 0 f1"/>
                  <a:gd name="f33" fmla="*/ f24 1 1680775"/>
                  <a:gd name="f34" fmla="*/ f25 1 122094"/>
                  <a:gd name="f35" fmla="*/ f26 1 1680775"/>
                  <a:gd name="f36" fmla="*/ f27 1 122094"/>
                  <a:gd name="f37" fmla="*/ f28 1 1680775"/>
                  <a:gd name="f38" fmla="*/ f29 1 122094"/>
                  <a:gd name="f39" fmla="*/ f30 1 1680775"/>
                  <a:gd name="f40" fmla="*/ f31 1 122094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0775" h="122094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EFEFE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0" name="รูปแบบอิสระ: รูปร่าง 172">
                <a:extLst>
                  <a:ext uri="{FF2B5EF4-FFF2-40B4-BE49-F238E27FC236}">
                    <a16:creationId xmlns:a16="http://schemas.microsoft.com/office/drawing/2014/main" id="{599509E6-0284-44EA-B4A3-70B1D2D83389}"/>
                  </a:ext>
                </a:extLst>
              </p:cNvPr>
              <p:cNvSpPr/>
              <p:nvPr/>
            </p:nvSpPr>
            <p:spPr>
              <a:xfrm>
                <a:off x="3941182" y="4393280"/>
                <a:ext cx="1336194" cy="9446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2094"/>
                  <a:gd name="f8" fmla="val 23785"/>
                  <a:gd name="f9" fmla="val 115752"/>
                  <a:gd name="f10" fmla="val 1658576"/>
                  <a:gd name="f11" fmla="val 3171"/>
                  <a:gd name="f12" fmla="+- 0 0 -90"/>
                  <a:gd name="f13" fmla="*/ f3 1 1680775"/>
                  <a:gd name="f14" fmla="*/ f4 1 122094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0775"/>
                  <a:gd name="f23" fmla="*/ f19 1 122094"/>
                  <a:gd name="f24" fmla="*/ 23785 f20 1"/>
                  <a:gd name="f25" fmla="*/ 0 f19 1"/>
                  <a:gd name="f26" fmla="*/ 0 f20 1"/>
                  <a:gd name="f27" fmla="*/ 122094 f19 1"/>
                  <a:gd name="f28" fmla="*/ 1680775 f20 1"/>
                  <a:gd name="f29" fmla="*/ 115752 f19 1"/>
                  <a:gd name="f30" fmla="*/ 1658576 f20 1"/>
                  <a:gd name="f31" fmla="*/ 3171 f19 1"/>
                  <a:gd name="f32" fmla="+- f21 0 f1"/>
                  <a:gd name="f33" fmla="*/ f24 1 1680775"/>
                  <a:gd name="f34" fmla="*/ f25 1 122094"/>
                  <a:gd name="f35" fmla="*/ f26 1 1680775"/>
                  <a:gd name="f36" fmla="*/ f27 1 122094"/>
                  <a:gd name="f37" fmla="*/ f28 1 1680775"/>
                  <a:gd name="f38" fmla="*/ f29 1 122094"/>
                  <a:gd name="f39" fmla="*/ f30 1 1680775"/>
                  <a:gd name="f40" fmla="*/ f31 1 122094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0775" h="122094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F0F0F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1" name="รูปแบบอิสระ: รูปร่าง 173">
                <a:extLst>
                  <a:ext uri="{FF2B5EF4-FFF2-40B4-BE49-F238E27FC236}">
                    <a16:creationId xmlns:a16="http://schemas.microsoft.com/office/drawing/2014/main" id="{B5F435F7-8A80-46D9-A5EA-F79EEA101E02}"/>
                  </a:ext>
                </a:extLst>
              </p:cNvPr>
              <p:cNvSpPr/>
              <p:nvPr/>
            </p:nvSpPr>
            <p:spPr>
              <a:xfrm>
                <a:off x="3941182" y="4392055"/>
                <a:ext cx="1336194" cy="9446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2094"/>
                  <a:gd name="f8" fmla="val 23785"/>
                  <a:gd name="f9" fmla="val 117338"/>
                  <a:gd name="f10" fmla="val 1658576"/>
                  <a:gd name="f11" fmla="val 3171"/>
                  <a:gd name="f12" fmla="+- 0 0 -90"/>
                  <a:gd name="f13" fmla="*/ f3 1 1680775"/>
                  <a:gd name="f14" fmla="*/ f4 1 122094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0775"/>
                  <a:gd name="f23" fmla="*/ f19 1 122094"/>
                  <a:gd name="f24" fmla="*/ 23785 f20 1"/>
                  <a:gd name="f25" fmla="*/ 0 f19 1"/>
                  <a:gd name="f26" fmla="*/ 0 f20 1"/>
                  <a:gd name="f27" fmla="*/ 122094 f19 1"/>
                  <a:gd name="f28" fmla="*/ 1680775 f20 1"/>
                  <a:gd name="f29" fmla="*/ 117338 f19 1"/>
                  <a:gd name="f30" fmla="*/ 1658576 f20 1"/>
                  <a:gd name="f31" fmla="*/ 3171 f19 1"/>
                  <a:gd name="f32" fmla="+- f21 0 f1"/>
                  <a:gd name="f33" fmla="*/ f24 1 1680775"/>
                  <a:gd name="f34" fmla="*/ f25 1 122094"/>
                  <a:gd name="f35" fmla="*/ f26 1 1680775"/>
                  <a:gd name="f36" fmla="*/ f27 1 122094"/>
                  <a:gd name="f37" fmla="*/ f28 1 1680775"/>
                  <a:gd name="f38" fmla="*/ f29 1 122094"/>
                  <a:gd name="f39" fmla="*/ f30 1 1680775"/>
                  <a:gd name="f40" fmla="*/ f31 1 122094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0775" h="122094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F1F1F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2" name="รูปแบบอิสระ: รูปร่าง 174">
                <a:extLst>
                  <a:ext uri="{FF2B5EF4-FFF2-40B4-BE49-F238E27FC236}">
                    <a16:creationId xmlns:a16="http://schemas.microsoft.com/office/drawing/2014/main" id="{E64C73C4-9B68-4F64-B8C5-2B2C84E154AE}"/>
                  </a:ext>
                </a:extLst>
              </p:cNvPr>
              <p:cNvSpPr/>
              <p:nvPr/>
            </p:nvSpPr>
            <p:spPr>
              <a:xfrm>
                <a:off x="3941182" y="4390829"/>
                <a:ext cx="1336194" cy="9570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80775"/>
                  <a:gd name="f7" fmla="val 123679"/>
                  <a:gd name="f8" fmla="val 23785"/>
                  <a:gd name="f9" fmla="val 117337"/>
                  <a:gd name="f10" fmla="val 1658576"/>
                  <a:gd name="f11" fmla="val 3171"/>
                  <a:gd name="f12" fmla="+- 0 0 -90"/>
                  <a:gd name="f13" fmla="*/ f3 1 1680775"/>
                  <a:gd name="f14" fmla="*/ f4 1 123679"/>
                  <a:gd name="f15" fmla="val f5"/>
                  <a:gd name="f16" fmla="val f6"/>
                  <a:gd name="f17" fmla="val f7"/>
                  <a:gd name="f18" fmla="*/ f12 f0 1"/>
                  <a:gd name="f19" fmla="+- f17 0 f15"/>
                  <a:gd name="f20" fmla="+- f16 0 f15"/>
                  <a:gd name="f21" fmla="*/ f18 1 f2"/>
                  <a:gd name="f22" fmla="*/ f20 1 1680775"/>
                  <a:gd name="f23" fmla="*/ f19 1 123679"/>
                  <a:gd name="f24" fmla="*/ 23785 f20 1"/>
                  <a:gd name="f25" fmla="*/ 0 f19 1"/>
                  <a:gd name="f26" fmla="*/ 0 f20 1"/>
                  <a:gd name="f27" fmla="*/ 123679 f19 1"/>
                  <a:gd name="f28" fmla="*/ 1680775 f20 1"/>
                  <a:gd name="f29" fmla="*/ 117337 f19 1"/>
                  <a:gd name="f30" fmla="*/ 1658576 f20 1"/>
                  <a:gd name="f31" fmla="*/ 3171 f19 1"/>
                  <a:gd name="f32" fmla="+- f21 0 f1"/>
                  <a:gd name="f33" fmla="*/ f24 1 1680775"/>
                  <a:gd name="f34" fmla="*/ f25 1 123679"/>
                  <a:gd name="f35" fmla="*/ f26 1 1680775"/>
                  <a:gd name="f36" fmla="*/ f27 1 123679"/>
                  <a:gd name="f37" fmla="*/ f28 1 1680775"/>
                  <a:gd name="f38" fmla="*/ f29 1 123679"/>
                  <a:gd name="f39" fmla="*/ f30 1 1680775"/>
                  <a:gd name="f40" fmla="*/ f31 1 123679"/>
                  <a:gd name="f41" fmla="*/ f15 1 f22"/>
                  <a:gd name="f42" fmla="*/ f16 1 f22"/>
                  <a:gd name="f43" fmla="*/ f15 1 f23"/>
                  <a:gd name="f44" fmla="*/ f17 1 f23"/>
                  <a:gd name="f45" fmla="*/ f33 1 f22"/>
                  <a:gd name="f46" fmla="*/ f34 1 f23"/>
                  <a:gd name="f47" fmla="*/ f35 1 f22"/>
                  <a:gd name="f48" fmla="*/ f36 1 f23"/>
                  <a:gd name="f49" fmla="*/ f37 1 f22"/>
                  <a:gd name="f50" fmla="*/ f38 1 f23"/>
                  <a:gd name="f51" fmla="*/ f39 1 f22"/>
                  <a:gd name="f52" fmla="*/ f40 1 f23"/>
                  <a:gd name="f53" fmla="*/ f41 f13 1"/>
                  <a:gd name="f54" fmla="*/ f42 f13 1"/>
                  <a:gd name="f55" fmla="*/ f44 f14 1"/>
                  <a:gd name="f56" fmla="*/ f43 f14 1"/>
                  <a:gd name="f57" fmla="*/ f45 f13 1"/>
                  <a:gd name="f58" fmla="*/ f46 f14 1"/>
                  <a:gd name="f59" fmla="*/ f47 f13 1"/>
                  <a:gd name="f60" fmla="*/ f48 f14 1"/>
                  <a:gd name="f61" fmla="*/ f49 f13 1"/>
                  <a:gd name="f62" fmla="*/ f50 f14 1"/>
                  <a:gd name="f63" fmla="*/ f51 f13 1"/>
                  <a:gd name="f64" fmla="*/ f52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2">
                    <a:pos x="f57" y="f58"/>
                  </a:cxn>
                  <a:cxn ang="f32">
                    <a:pos x="f59" y="f60"/>
                  </a:cxn>
                  <a:cxn ang="f32">
                    <a:pos x="f61" y="f62"/>
                  </a:cxn>
                  <a:cxn ang="f32">
                    <a:pos x="f63" y="f64"/>
                  </a:cxn>
                </a:cxnLst>
                <a:rect l="f53" t="f56" r="f54" b="f55"/>
                <a:pathLst>
                  <a:path w="1680775" h="123679">
                    <a:moveTo>
                      <a:pt x="f8" y="f5"/>
                    </a:moveTo>
                    <a:lnTo>
                      <a:pt x="f5" y="f7"/>
                    </a:lnTo>
                    <a:lnTo>
                      <a:pt x="f6" y="f9"/>
                    </a:lnTo>
                    <a:lnTo>
                      <a:pt x="f10" y="f11"/>
                    </a:lnTo>
                    <a:close/>
                  </a:path>
                </a:pathLst>
              </a:custGeom>
              <a:solidFill>
                <a:srgbClr val="F2F2F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3" name="รูปแบบอิสระ: รูปร่าง 175">
                <a:extLst>
                  <a:ext uri="{FF2B5EF4-FFF2-40B4-BE49-F238E27FC236}">
                    <a16:creationId xmlns:a16="http://schemas.microsoft.com/office/drawing/2014/main" id="{C0A10FFC-E34F-4471-92F7-F20F67871BE7}"/>
                  </a:ext>
                </a:extLst>
              </p:cNvPr>
              <p:cNvSpPr/>
              <p:nvPr/>
            </p:nvSpPr>
            <p:spPr>
              <a:xfrm>
                <a:off x="3941182" y="4389595"/>
                <a:ext cx="1334932" cy="9570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79189"/>
                  <a:gd name="f7" fmla="val 123679"/>
                  <a:gd name="f8" fmla="val 23785"/>
                  <a:gd name="f9" fmla="val 1679190"/>
                  <a:gd name="f10" fmla="val 118923"/>
                  <a:gd name="f11" fmla="val 1658576"/>
                  <a:gd name="f12" fmla="val 4757"/>
                  <a:gd name="f13" fmla="+- 0 0 -90"/>
                  <a:gd name="f14" fmla="*/ f3 1 1679189"/>
                  <a:gd name="f15" fmla="*/ f4 1 12367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79189"/>
                  <a:gd name="f24" fmla="*/ f20 1 123679"/>
                  <a:gd name="f25" fmla="*/ 23785 f21 1"/>
                  <a:gd name="f26" fmla="*/ 0 f20 1"/>
                  <a:gd name="f27" fmla="*/ 0 f21 1"/>
                  <a:gd name="f28" fmla="*/ 123679 f20 1"/>
                  <a:gd name="f29" fmla="*/ 1679190 f21 1"/>
                  <a:gd name="f30" fmla="*/ 118923 f20 1"/>
                  <a:gd name="f31" fmla="*/ 1658576 f21 1"/>
                  <a:gd name="f32" fmla="*/ 4757 f20 1"/>
                  <a:gd name="f33" fmla="+- f22 0 f1"/>
                  <a:gd name="f34" fmla="*/ f25 1 1679189"/>
                  <a:gd name="f35" fmla="*/ f26 1 123679"/>
                  <a:gd name="f36" fmla="*/ f27 1 1679189"/>
                  <a:gd name="f37" fmla="*/ f28 1 123679"/>
                  <a:gd name="f38" fmla="*/ f29 1 1679189"/>
                  <a:gd name="f39" fmla="*/ f30 1 123679"/>
                  <a:gd name="f40" fmla="*/ f31 1 1679189"/>
                  <a:gd name="f41" fmla="*/ f32 1 12367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79189" h="123679">
                    <a:moveTo>
                      <a:pt x="f8" y="f5"/>
                    </a:moveTo>
                    <a:lnTo>
                      <a:pt x="f5" y="f7"/>
                    </a:lnTo>
                    <a:lnTo>
                      <a:pt x="f9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F3F3F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4" name="รูปแบบอิสระ: รูปร่าง 176">
                <a:extLst>
                  <a:ext uri="{FF2B5EF4-FFF2-40B4-BE49-F238E27FC236}">
                    <a16:creationId xmlns:a16="http://schemas.microsoft.com/office/drawing/2014/main" id="{5A251C39-E244-4AED-AD02-7D7CC02600A6}"/>
                  </a:ext>
                </a:extLst>
              </p:cNvPr>
              <p:cNvSpPr/>
              <p:nvPr/>
            </p:nvSpPr>
            <p:spPr>
              <a:xfrm>
                <a:off x="3941182" y="4389595"/>
                <a:ext cx="1334932" cy="9570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79189"/>
                  <a:gd name="f7" fmla="val 123679"/>
                  <a:gd name="f8" fmla="val 23785"/>
                  <a:gd name="f9" fmla="val 1679190"/>
                  <a:gd name="f10" fmla="val 117337"/>
                  <a:gd name="f11" fmla="val 1658576"/>
                  <a:gd name="f12" fmla="val 3171"/>
                  <a:gd name="f13" fmla="+- 0 0 -90"/>
                  <a:gd name="f14" fmla="*/ f3 1 1679189"/>
                  <a:gd name="f15" fmla="*/ f4 1 12367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79189"/>
                  <a:gd name="f24" fmla="*/ f20 1 123679"/>
                  <a:gd name="f25" fmla="*/ 23785 f21 1"/>
                  <a:gd name="f26" fmla="*/ 0 f20 1"/>
                  <a:gd name="f27" fmla="*/ 0 f21 1"/>
                  <a:gd name="f28" fmla="*/ 123679 f20 1"/>
                  <a:gd name="f29" fmla="*/ 1679190 f21 1"/>
                  <a:gd name="f30" fmla="*/ 117337 f20 1"/>
                  <a:gd name="f31" fmla="*/ 1658576 f21 1"/>
                  <a:gd name="f32" fmla="*/ 3171 f20 1"/>
                  <a:gd name="f33" fmla="+- f22 0 f1"/>
                  <a:gd name="f34" fmla="*/ f25 1 1679189"/>
                  <a:gd name="f35" fmla="*/ f26 1 123679"/>
                  <a:gd name="f36" fmla="*/ f27 1 1679189"/>
                  <a:gd name="f37" fmla="*/ f28 1 123679"/>
                  <a:gd name="f38" fmla="*/ f29 1 1679189"/>
                  <a:gd name="f39" fmla="*/ f30 1 123679"/>
                  <a:gd name="f40" fmla="*/ f31 1 1679189"/>
                  <a:gd name="f41" fmla="*/ f32 1 12367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79189" h="123679">
                    <a:moveTo>
                      <a:pt x="f8" y="f5"/>
                    </a:moveTo>
                    <a:lnTo>
                      <a:pt x="f5" y="f7"/>
                    </a:lnTo>
                    <a:lnTo>
                      <a:pt x="f9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F4F4F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5" name="รูปแบบอิสระ: รูปร่าง 177">
                <a:extLst>
                  <a:ext uri="{FF2B5EF4-FFF2-40B4-BE49-F238E27FC236}">
                    <a16:creationId xmlns:a16="http://schemas.microsoft.com/office/drawing/2014/main" id="{E488DD16-60CE-444A-B9ED-7573B301DBF4}"/>
                  </a:ext>
                </a:extLst>
              </p:cNvPr>
              <p:cNvSpPr/>
              <p:nvPr/>
            </p:nvSpPr>
            <p:spPr>
              <a:xfrm>
                <a:off x="3941182" y="4388370"/>
                <a:ext cx="1334932" cy="9570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79189"/>
                  <a:gd name="f7" fmla="val 123679"/>
                  <a:gd name="f8" fmla="val 23785"/>
                  <a:gd name="f9" fmla="val 1679190"/>
                  <a:gd name="f10" fmla="val 118923"/>
                  <a:gd name="f11" fmla="val 1658576"/>
                  <a:gd name="f12" fmla="val 4757"/>
                  <a:gd name="f13" fmla="+- 0 0 -90"/>
                  <a:gd name="f14" fmla="*/ f3 1 1679189"/>
                  <a:gd name="f15" fmla="*/ f4 1 123679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79189"/>
                  <a:gd name="f24" fmla="*/ f20 1 123679"/>
                  <a:gd name="f25" fmla="*/ 23785 f21 1"/>
                  <a:gd name="f26" fmla="*/ 0 f20 1"/>
                  <a:gd name="f27" fmla="*/ 0 f21 1"/>
                  <a:gd name="f28" fmla="*/ 123679 f20 1"/>
                  <a:gd name="f29" fmla="*/ 1679190 f21 1"/>
                  <a:gd name="f30" fmla="*/ 118923 f20 1"/>
                  <a:gd name="f31" fmla="*/ 1658576 f21 1"/>
                  <a:gd name="f32" fmla="*/ 4757 f20 1"/>
                  <a:gd name="f33" fmla="+- f22 0 f1"/>
                  <a:gd name="f34" fmla="*/ f25 1 1679189"/>
                  <a:gd name="f35" fmla="*/ f26 1 123679"/>
                  <a:gd name="f36" fmla="*/ f27 1 1679189"/>
                  <a:gd name="f37" fmla="*/ f28 1 123679"/>
                  <a:gd name="f38" fmla="*/ f29 1 1679189"/>
                  <a:gd name="f39" fmla="*/ f30 1 123679"/>
                  <a:gd name="f40" fmla="*/ f31 1 1679189"/>
                  <a:gd name="f41" fmla="*/ f32 1 123679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79189" h="123679">
                    <a:moveTo>
                      <a:pt x="f8" y="f5"/>
                    </a:moveTo>
                    <a:lnTo>
                      <a:pt x="f5" y="f7"/>
                    </a:lnTo>
                    <a:lnTo>
                      <a:pt x="f9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F5F5F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36" name="รูปแบบอิสระ: รูปร่าง 178">
                <a:extLst>
                  <a:ext uri="{FF2B5EF4-FFF2-40B4-BE49-F238E27FC236}">
                    <a16:creationId xmlns:a16="http://schemas.microsoft.com/office/drawing/2014/main" id="{AFDD504D-1F77-4C38-AD0E-097D14AAAB09}"/>
                  </a:ext>
                </a:extLst>
              </p:cNvPr>
              <p:cNvSpPr/>
              <p:nvPr/>
            </p:nvSpPr>
            <p:spPr>
              <a:xfrm>
                <a:off x="3941182" y="4387144"/>
                <a:ext cx="1334932" cy="9692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679189"/>
                  <a:gd name="f7" fmla="val 125265"/>
                  <a:gd name="f8" fmla="val 23785"/>
                  <a:gd name="f9" fmla="val 1679190"/>
                  <a:gd name="f10" fmla="val 118923"/>
                  <a:gd name="f11" fmla="val 1658576"/>
                  <a:gd name="f12" fmla="val 4757"/>
                  <a:gd name="f13" fmla="+- 0 0 -90"/>
                  <a:gd name="f14" fmla="*/ f3 1 1679189"/>
                  <a:gd name="f15" fmla="*/ f4 1 125265"/>
                  <a:gd name="f16" fmla="val f5"/>
                  <a:gd name="f17" fmla="val f6"/>
                  <a:gd name="f18" fmla="val f7"/>
                  <a:gd name="f19" fmla="*/ f13 f0 1"/>
                  <a:gd name="f20" fmla="+- f18 0 f16"/>
                  <a:gd name="f21" fmla="+- f17 0 f16"/>
                  <a:gd name="f22" fmla="*/ f19 1 f2"/>
                  <a:gd name="f23" fmla="*/ f21 1 1679189"/>
                  <a:gd name="f24" fmla="*/ f20 1 125265"/>
                  <a:gd name="f25" fmla="*/ 23785 f21 1"/>
                  <a:gd name="f26" fmla="*/ 0 f20 1"/>
                  <a:gd name="f27" fmla="*/ 0 f21 1"/>
                  <a:gd name="f28" fmla="*/ 125265 f20 1"/>
                  <a:gd name="f29" fmla="*/ 1679190 f21 1"/>
                  <a:gd name="f30" fmla="*/ 118923 f20 1"/>
                  <a:gd name="f31" fmla="*/ 1658576 f21 1"/>
                  <a:gd name="f32" fmla="*/ 4757 f20 1"/>
                  <a:gd name="f33" fmla="+- f22 0 f1"/>
                  <a:gd name="f34" fmla="*/ f25 1 1679189"/>
                  <a:gd name="f35" fmla="*/ f26 1 125265"/>
                  <a:gd name="f36" fmla="*/ f27 1 1679189"/>
                  <a:gd name="f37" fmla="*/ f28 1 125265"/>
                  <a:gd name="f38" fmla="*/ f29 1 1679189"/>
                  <a:gd name="f39" fmla="*/ f30 1 125265"/>
                  <a:gd name="f40" fmla="*/ f31 1 1679189"/>
                  <a:gd name="f41" fmla="*/ f32 1 125265"/>
                  <a:gd name="f42" fmla="*/ f16 1 f23"/>
                  <a:gd name="f43" fmla="*/ f17 1 f23"/>
                  <a:gd name="f44" fmla="*/ f16 1 f24"/>
                  <a:gd name="f45" fmla="*/ f18 1 f24"/>
                  <a:gd name="f46" fmla="*/ f34 1 f23"/>
                  <a:gd name="f47" fmla="*/ f35 1 f24"/>
                  <a:gd name="f48" fmla="*/ f36 1 f23"/>
                  <a:gd name="f49" fmla="*/ f37 1 f24"/>
                  <a:gd name="f50" fmla="*/ f38 1 f23"/>
                  <a:gd name="f51" fmla="*/ f39 1 f24"/>
                  <a:gd name="f52" fmla="*/ f40 1 f23"/>
                  <a:gd name="f53" fmla="*/ f41 1 f24"/>
                  <a:gd name="f54" fmla="*/ f42 f14 1"/>
                  <a:gd name="f55" fmla="*/ f43 f14 1"/>
                  <a:gd name="f56" fmla="*/ f45 f15 1"/>
                  <a:gd name="f57" fmla="*/ f44 f15 1"/>
                  <a:gd name="f58" fmla="*/ f46 f14 1"/>
                  <a:gd name="f59" fmla="*/ f47 f15 1"/>
                  <a:gd name="f60" fmla="*/ f48 f14 1"/>
                  <a:gd name="f61" fmla="*/ f49 f15 1"/>
                  <a:gd name="f62" fmla="*/ f50 f14 1"/>
                  <a:gd name="f63" fmla="*/ f51 f15 1"/>
                  <a:gd name="f64" fmla="*/ f52 f14 1"/>
                  <a:gd name="f65" fmla="*/ f53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3">
                    <a:pos x="f58" y="f59"/>
                  </a:cxn>
                  <a:cxn ang="f33">
                    <a:pos x="f60" y="f61"/>
                  </a:cxn>
                  <a:cxn ang="f33">
                    <a:pos x="f62" y="f63"/>
                  </a:cxn>
                  <a:cxn ang="f33">
                    <a:pos x="f64" y="f65"/>
                  </a:cxn>
                </a:cxnLst>
                <a:rect l="f54" t="f57" r="f55" b="f56"/>
                <a:pathLst>
                  <a:path w="1679189" h="125265">
                    <a:moveTo>
                      <a:pt x="f8" y="f5"/>
                    </a:moveTo>
                    <a:lnTo>
                      <a:pt x="f5" y="f7"/>
                    </a:lnTo>
                    <a:lnTo>
                      <a:pt x="f9" y="f10"/>
                    </a:lnTo>
                    <a:lnTo>
                      <a:pt x="f11" y="f12"/>
                    </a:lnTo>
                    <a:close/>
                  </a:path>
                </a:pathLst>
              </a:custGeom>
              <a:solidFill>
                <a:srgbClr val="F6F6F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</p:grpSp>
        <p:sp>
          <p:nvSpPr>
            <p:cNvPr id="137" name="รูปแบบอิสระ: รูปร่าง 179">
              <a:extLst>
                <a:ext uri="{FF2B5EF4-FFF2-40B4-BE49-F238E27FC236}">
                  <a16:creationId xmlns:a16="http://schemas.microsoft.com/office/drawing/2014/main" id="{745B90CB-8F17-4922-B48C-31CB4BA23C0D}"/>
                </a:ext>
              </a:extLst>
            </p:cNvPr>
            <p:cNvSpPr/>
            <p:nvPr/>
          </p:nvSpPr>
          <p:spPr>
            <a:xfrm>
              <a:off x="3763441" y="4512289"/>
              <a:ext cx="1690661" cy="7729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26646"/>
                <a:gd name="f7" fmla="val 99894"/>
                <a:gd name="f8" fmla="val 2116825"/>
                <a:gd name="f9" fmla="val 36469"/>
                <a:gd name="f10" fmla="val 1910693"/>
                <a:gd name="f11" fmla="val 217232"/>
                <a:gd name="f12" fmla="val 11099"/>
                <a:gd name="f13" fmla="val 4757"/>
                <a:gd name="f14" fmla="val 38055"/>
                <a:gd name="f15" fmla="val 42812"/>
                <a:gd name="f16" fmla="val 49155"/>
                <a:gd name="f17" fmla="val 90381"/>
                <a:gd name="f18" fmla="val 95138"/>
                <a:gd name="f19" fmla="val 99895"/>
                <a:gd name="f20" fmla="val 9514"/>
                <a:gd name="f21" fmla="val 2121582"/>
                <a:gd name="f22" fmla="val 2126339"/>
                <a:gd name="f23" fmla="val 2127925"/>
                <a:gd name="f24" fmla="val 2123168"/>
                <a:gd name="f25" fmla="+- 0 0 -90"/>
                <a:gd name="f26" fmla="*/ f3 1 2126646"/>
                <a:gd name="f27" fmla="*/ f4 1 99894"/>
                <a:gd name="f28" fmla="val f5"/>
                <a:gd name="f29" fmla="val f6"/>
                <a:gd name="f30" fmla="val f7"/>
                <a:gd name="f31" fmla="*/ f25 f0 1"/>
                <a:gd name="f32" fmla="+- f30 0 f28"/>
                <a:gd name="f33" fmla="+- f29 0 f28"/>
                <a:gd name="f34" fmla="*/ f31 1 f2"/>
                <a:gd name="f35" fmla="*/ f33 1 2126646"/>
                <a:gd name="f36" fmla="*/ f32 1 99894"/>
                <a:gd name="f37" fmla="*/ 2116825 f33 1"/>
                <a:gd name="f38" fmla="*/ 36469 f32 1"/>
                <a:gd name="f39" fmla="*/ 1910693 f33 1"/>
                <a:gd name="f40" fmla="*/ 0 f32 1"/>
                <a:gd name="f41" fmla="*/ 217232 f33 1"/>
                <a:gd name="f42" fmla="*/ 11099 f33 1"/>
                <a:gd name="f43" fmla="*/ 0 f33 1"/>
                <a:gd name="f44" fmla="*/ 49155 f32 1"/>
                <a:gd name="f45" fmla="*/ 90381 f32 1"/>
                <a:gd name="f46" fmla="*/ 9514 f33 1"/>
                <a:gd name="f47" fmla="*/ 99895 f32 1"/>
                <a:gd name="f48" fmla="*/ 2126339 f33 1"/>
                <a:gd name="f49" fmla="+- f34 0 f1"/>
                <a:gd name="f50" fmla="*/ f37 1 2126646"/>
                <a:gd name="f51" fmla="*/ f38 1 99894"/>
                <a:gd name="f52" fmla="*/ f39 1 2126646"/>
                <a:gd name="f53" fmla="*/ f40 1 99894"/>
                <a:gd name="f54" fmla="*/ f41 1 2126646"/>
                <a:gd name="f55" fmla="*/ f42 1 2126646"/>
                <a:gd name="f56" fmla="*/ f43 1 2126646"/>
                <a:gd name="f57" fmla="*/ f44 1 99894"/>
                <a:gd name="f58" fmla="*/ f45 1 99894"/>
                <a:gd name="f59" fmla="*/ f46 1 2126646"/>
                <a:gd name="f60" fmla="*/ f47 1 99894"/>
                <a:gd name="f61" fmla="*/ f48 1 2126646"/>
                <a:gd name="f62" fmla="*/ f28 1 f35"/>
                <a:gd name="f63" fmla="*/ f29 1 f35"/>
                <a:gd name="f64" fmla="*/ f28 1 f36"/>
                <a:gd name="f65" fmla="*/ f30 1 f36"/>
                <a:gd name="f66" fmla="*/ f50 1 f35"/>
                <a:gd name="f67" fmla="*/ f51 1 f36"/>
                <a:gd name="f68" fmla="*/ f52 1 f35"/>
                <a:gd name="f69" fmla="*/ f53 1 f36"/>
                <a:gd name="f70" fmla="*/ f54 1 f35"/>
                <a:gd name="f71" fmla="*/ f55 1 f35"/>
                <a:gd name="f72" fmla="*/ f56 1 f35"/>
                <a:gd name="f73" fmla="*/ f57 1 f36"/>
                <a:gd name="f74" fmla="*/ f58 1 f36"/>
                <a:gd name="f75" fmla="*/ f59 1 f35"/>
                <a:gd name="f76" fmla="*/ f60 1 f36"/>
                <a:gd name="f77" fmla="*/ f61 1 f35"/>
                <a:gd name="f78" fmla="*/ f62 f26 1"/>
                <a:gd name="f79" fmla="*/ f63 f26 1"/>
                <a:gd name="f80" fmla="*/ f65 f27 1"/>
                <a:gd name="f81" fmla="*/ f64 f27 1"/>
                <a:gd name="f82" fmla="*/ f66 f26 1"/>
                <a:gd name="f83" fmla="*/ f67 f27 1"/>
                <a:gd name="f84" fmla="*/ f68 f26 1"/>
                <a:gd name="f85" fmla="*/ f69 f27 1"/>
                <a:gd name="f86" fmla="*/ f70 f26 1"/>
                <a:gd name="f87" fmla="*/ f71 f26 1"/>
                <a:gd name="f88" fmla="*/ f72 f26 1"/>
                <a:gd name="f89" fmla="*/ f73 f27 1"/>
                <a:gd name="f90" fmla="*/ f74 f27 1"/>
                <a:gd name="f91" fmla="*/ f75 f26 1"/>
                <a:gd name="f92" fmla="*/ f76 f27 1"/>
                <a:gd name="f93" fmla="*/ f7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9">
                  <a:pos x="f82" y="f83"/>
                </a:cxn>
                <a:cxn ang="f49">
                  <a:pos x="f84" y="f85"/>
                </a:cxn>
                <a:cxn ang="f49">
                  <a:pos x="f86" y="f85"/>
                </a:cxn>
                <a:cxn ang="f49">
                  <a:pos x="f87" y="f83"/>
                </a:cxn>
                <a:cxn ang="f49">
                  <a:pos x="f88" y="f89"/>
                </a:cxn>
                <a:cxn ang="f49">
                  <a:pos x="f88" y="f90"/>
                </a:cxn>
                <a:cxn ang="f49">
                  <a:pos x="f91" y="f92"/>
                </a:cxn>
                <a:cxn ang="f49">
                  <a:pos x="f82" y="f92"/>
                </a:cxn>
                <a:cxn ang="f49">
                  <a:pos x="f93" y="f90"/>
                </a:cxn>
                <a:cxn ang="f49">
                  <a:pos x="f93" y="f89"/>
                </a:cxn>
                <a:cxn ang="f49">
                  <a:pos x="f82" y="f83"/>
                </a:cxn>
              </a:cxnLst>
              <a:rect l="f78" t="f81" r="f79" b="f80"/>
              <a:pathLst>
                <a:path w="2126646" h="99894">
                  <a:moveTo>
                    <a:pt x="f8" y="f9"/>
                  </a:moveTo>
                  <a:lnTo>
                    <a:pt x="f10" y="f5"/>
                  </a:lnTo>
                  <a:lnTo>
                    <a:pt x="f11" y="f5"/>
                  </a:lnTo>
                  <a:lnTo>
                    <a:pt x="f12" y="f9"/>
                  </a:lnTo>
                  <a:cubicBezTo>
                    <a:pt x="f13" y="f14"/>
                    <a:pt x="f5" y="f15"/>
                    <a:pt x="f5" y="f16"/>
                  </a:cubicBezTo>
                  <a:lnTo>
                    <a:pt x="f5" y="f17"/>
                  </a:lnTo>
                  <a:cubicBezTo>
                    <a:pt x="f5" y="f18"/>
                    <a:pt x="f13" y="f19"/>
                    <a:pt x="f20" y="f19"/>
                  </a:cubicBezTo>
                  <a:lnTo>
                    <a:pt x="f8" y="f19"/>
                  </a:lnTo>
                  <a:cubicBezTo>
                    <a:pt x="f21" y="f19"/>
                    <a:pt x="f22" y="f18"/>
                    <a:pt x="f22" y="f17"/>
                  </a:cubicBezTo>
                  <a:lnTo>
                    <a:pt x="f22" y="f16"/>
                  </a:lnTo>
                  <a:cubicBezTo>
                    <a:pt x="f23" y="f15"/>
                    <a:pt x="f24" y="f9"/>
                    <a:pt x="f8" y="f9"/>
                  </a:cubicBezTo>
                  <a:close/>
                </a:path>
              </a:pathLst>
            </a:custGeom>
            <a:solidFill>
              <a:srgbClr val="F6F3F3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6958DF"/>
                </a:solidFill>
                <a:uFillTx/>
                <a:latin typeface="Mitr Light"/>
                <a:cs typeface="Mitr Light"/>
              </a:endParaRPr>
            </a:p>
          </p:txBody>
        </p:sp>
        <p:grpSp>
          <p:nvGrpSpPr>
            <p:cNvPr id="138" name="กราฟิก 25">
              <a:extLst>
                <a:ext uri="{FF2B5EF4-FFF2-40B4-BE49-F238E27FC236}">
                  <a16:creationId xmlns:a16="http://schemas.microsoft.com/office/drawing/2014/main" id="{776416F0-C109-414E-BDF2-2810BD390A34}"/>
                </a:ext>
              </a:extLst>
            </p:cNvPr>
            <p:cNvGrpSpPr/>
            <p:nvPr/>
          </p:nvGrpSpPr>
          <p:grpSpPr>
            <a:xfrm>
              <a:off x="3763441" y="4512289"/>
              <a:ext cx="1691676" cy="77294"/>
              <a:chOff x="3763441" y="4512289"/>
              <a:chExt cx="1691676" cy="77294"/>
            </a:xfrm>
          </p:grpSpPr>
          <p:sp>
            <p:nvSpPr>
              <p:cNvPr id="139" name="รูปแบบอิสระ: รูปร่าง 181">
                <a:extLst>
                  <a:ext uri="{FF2B5EF4-FFF2-40B4-BE49-F238E27FC236}">
                    <a16:creationId xmlns:a16="http://schemas.microsoft.com/office/drawing/2014/main" id="{50C9A47F-548D-46FE-A814-E877AE4B1BDB}"/>
                  </a:ext>
                </a:extLst>
              </p:cNvPr>
              <p:cNvSpPr/>
              <p:nvPr/>
            </p:nvSpPr>
            <p:spPr>
              <a:xfrm>
                <a:off x="3813870" y="4512289"/>
                <a:ext cx="1589565" cy="2085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999488"/>
                  <a:gd name="f7" fmla="val 26955"/>
                  <a:gd name="f8" fmla="val 26956"/>
                  <a:gd name="f9" fmla="val 1847267"/>
                  <a:gd name="f10" fmla="val 153807"/>
                  <a:gd name="f11" fmla="+- 0 0 -90"/>
                  <a:gd name="f12" fmla="*/ f3 1 1999488"/>
                  <a:gd name="f13" fmla="*/ f4 1 26955"/>
                  <a:gd name="f14" fmla="val f5"/>
                  <a:gd name="f15" fmla="val f6"/>
                  <a:gd name="f16" fmla="val f7"/>
                  <a:gd name="f17" fmla="*/ f11 f0 1"/>
                  <a:gd name="f18" fmla="+- f16 0 f14"/>
                  <a:gd name="f19" fmla="+- f15 0 f14"/>
                  <a:gd name="f20" fmla="*/ f17 1 f2"/>
                  <a:gd name="f21" fmla="*/ f19 1 1999488"/>
                  <a:gd name="f22" fmla="*/ f18 1 26955"/>
                  <a:gd name="f23" fmla="*/ 1999488 f19 1"/>
                  <a:gd name="f24" fmla="*/ 26956 f18 1"/>
                  <a:gd name="f25" fmla="*/ 1847267 f19 1"/>
                  <a:gd name="f26" fmla="*/ 0 f18 1"/>
                  <a:gd name="f27" fmla="*/ 153807 f19 1"/>
                  <a:gd name="f28" fmla="*/ 0 f19 1"/>
                  <a:gd name="f29" fmla="+- f20 0 f1"/>
                  <a:gd name="f30" fmla="*/ f23 1 1999488"/>
                  <a:gd name="f31" fmla="*/ f24 1 26955"/>
                  <a:gd name="f32" fmla="*/ f25 1 1999488"/>
                  <a:gd name="f33" fmla="*/ f26 1 26955"/>
                  <a:gd name="f34" fmla="*/ f27 1 1999488"/>
                  <a:gd name="f35" fmla="*/ f28 1 1999488"/>
                  <a:gd name="f36" fmla="*/ f14 1 f21"/>
                  <a:gd name="f37" fmla="*/ f15 1 f21"/>
                  <a:gd name="f38" fmla="*/ f14 1 f22"/>
                  <a:gd name="f39" fmla="*/ f16 1 f22"/>
                  <a:gd name="f40" fmla="*/ f30 1 f21"/>
                  <a:gd name="f41" fmla="*/ f31 1 f22"/>
                  <a:gd name="f42" fmla="*/ f32 1 f21"/>
                  <a:gd name="f43" fmla="*/ f33 1 f22"/>
                  <a:gd name="f44" fmla="*/ f34 1 f21"/>
                  <a:gd name="f45" fmla="*/ f35 1 f21"/>
                  <a:gd name="f46" fmla="*/ f36 f12 1"/>
                  <a:gd name="f47" fmla="*/ f37 f12 1"/>
                  <a:gd name="f48" fmla="*/ f39 f13 1"/>
                  <a:gd name="f49" fmla="*/ f38 f13 1"/>
                  <a:gd name="f50" fmla="*/ f40 f12 1"/>
                  <a:gd name="f51" fmla="*/ f41 f13 1"/>
                  <a:gd name="f52" fmla="*/ f42 f12 1"/>
                  <a:gd name="f53" fmla="*/ f43 f13 1"/>
                  <a:gd name="f54" fmla="*/ f44 f12 1"/>
                  <a:gd name="f55" fmla="*/ f45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50" y="f51"/>
                  </a:cxn>
                  <a:cxn ang="f29">
                    <a:pos x="f52" y="f53"/>
                  </a:cxn>
                  <a:cxn ang="f29">
                    <a:pos x="f54" y="f53"/>
                  </a:cxn>
                  <a:cxn ang="f29">
                    <a:pos x="f55" y="f51"/>
                  </a:cxn>
                </a:cxnLst>
                <a:rect l="f46" t="f49" r="f47" b="f48"/>
                <a:pathLst>
                  <a:path w="1999488" h="26955">
                    <a:moveTo>
                      <a:pt x="f6" y="f8"/>
                    </a:moveTo>
                    <a:lnTo>
                      <a:pt x="f9" y="f5"/>
                    </a:lnTo>
                    <a:lnTo>
                      <a:pt x="f10" y="f5"/>
                    </a:lnTo>
                    <a:lnTo>
                      <a:pt x="f5" y="f8"/>
                    </a:lnTo>
                    <a:close/>
                  </a:path>
                </a:pathLst>
              </a:custGeom>
              <a:solidFill>
                <a:srgbClr val="BEBCB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0" name="รูปแบบอิสระ: รูปร่าง 182">
                <a:extLst>
                  <a:ext uri="{FF2B5EF4-FFF2-40B4-BE49-F238E27FC236}">
                    <a16:creationId xmlns:a16="http://schemas.microsoft.com/office/drawing/2014/main" id="{C519F440-249D-40CB-AF44-F1F23FCD925B}"/>
                  </a:ext>
                </a:extLst>
              </p:cNvPr>
              <p:cNvSpPr/>
              <p:nvPr/>
            </p:nvSpPr>
            <p:spPr>
              <a:xfrm>
                <a:off x="3813870" y="4512289"/>
                <a:ext cx="1590827" cy="2085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01073"/>
                  <a:gd name="f7" fmla="val 26955"/>
                  <a:gd name="f8" fmla="val 150636"/>
                  <a:gd name="f9" fmla="val 103066"/>
                  <a:gd name="f10" fmla="val 7928"/>
                  <a:gd name="f11" fmla="val 26956"/>
                  <a:gd name="f12" fmla="val 12685"/>
                  <a:gd name="f13" fmla="val 2001074"/>
                  <a:gd name="f14" fmla="val 1898007"/>
                  <a:gd name="f15" fmla="val 1852024"/>
                  <a:gd name="f16" fmla="val 1850438"/>
                  <a:gd name="f17" fmla="val 1836168"/>
                  <a:gd name="f18" fmla="+- 0 0 -90"/>
                  <a:gd name="f19" fmla="*/ f3 1 2001073"/>
                  <a:gd name="f20" fmla="*/ f4 1 26955"/>
                  <a:gd name="f21" fmla="val f5"/>
                  <a:gd name="f22" fmla="val f6"/>
                  <a:gd name="f23" fmla="val f7"/>
                  <a:gd name="f24" fmla="*/ f18 f0 1"/>
                  <a:gd name="f25" fmla="+- f23 0 f21"/>
                  <a:gd name="f26" fmla="+- f22 0 f21"/>
                  <a:gd name="f27" fmla="*/ f24 1 f2"/>
                  <a:gd name="f28" fmla="*/ f26 1 2001073"/>
                  <a:gd name="f29" fmla="*/ f25 1 26955"/>
                  <a:gd name="f30" fmla="*/ 150636 f26 1"/>
                  <a:gd name="f31" fmla="*/ 0 f25 1"/>
                  <a:gd name="f32" fmla="*/ 103066 f26 1"/>
                  <a:gd name="f33" fmla="*/ 7928 f25 1"/>
                  <a:gd name="f34" fmla="*/ 0 f26 1"/>
                  <a:gd name="f35" fmla="*/ 26956 f25 1"/>
                  <a:gd name="f36" fmla="*/ 12685 f26 1"/>
                  <a:gd name="f37" fmla="*/ 2001074 f26 1"/>
                  <a:gd name="f38" fmla="*/ 1898007 f26 1"/>
                  <a:gd name="f39" fmla="*/ 1850438 f26 1"/>
                  <a:gd name="f40" fmla="*/ 1836168 f26 1"/>
                  <a:gd name="f41" fmla="+- f27 0 f1"/>
                  <a:gd name="f42" fmla="*/ f30 1 2001073"/>
                  <a:gd name="f43" fmla="*/ f31 1 26955"/>
                  <a:gd name="f44" fmla="*/ f32 1 2001073"/>
                  <a:gd name="f45" fmla="*/ f33 1 26955"/>
                  <a:gd name="f46" fmla="*/ f34 1 2001073"/>
                  <a:gd name="f47" fmla="*/ f35 1 26955"/>
                  <a:gd name="f48" fmla="*/ f36 1 2001073"/>
                  <a:gd name="f49" fmla="*/ f37 1 2001073"/>
                  <a:gd name="f50" fmla="*/ f38 1 2001073"/>
                  <a:gd name="f51" fmla="*/ f39 1 2001073"/>
                  <a:gd name="f52" fmla="*/ f40 1 2001073"/>
                  <a:gd name="f53" fmla="*/ f21 1 f28"/>
                  <a:gd name="f54" fmla="*/ f22 1 f28"/>
                  <a:gd name="f55" fmla="*/ f21 1 f29"/>
                  <a:gd name="f56" fmla="*/ f23 1 f29"/>
                  <a:gd name="f57" fmla="*/ f42 1 f28"/>
                  <a:gd name="f58" fmla="*/ f43 1 f29"/>
                  <a:gd name="f59" fmla="*/ f44 1 f28"/>
                  <a:gd name="f60" fmla="*/ f45 1 f29"/>
                  <a:gd name="f61" fmla="*/ f46 1 f28"/>
                  <a:gd name="f62" fmla="*/ f47 1 f29"/>
                  <a:gd name="f63" fmla="*/ f48 1 f28"/>
                  <a:gd name="f64" fmla="*/ f49 1 f28"/>
                  <a:gd name="f65" fmla="*/ f50 1 f28"/>
                  <a:gd name="f66" fmla="*/ f51 1 f28"/>
                  <a:gd name="f67" fmla="*/ f52 1 f28"/>
                  <a:gd name="f68" fmla="*/ f53 f19 1"/>
                  <a:gd name="f69" fmla="*/ f54 f19 1"/>
                  <a:gd name="f70" fmla="*/ f56 f20 1"/>
                  <a:gd name="f71" fmla="*/ f55 f20 1"/>
                  <a:gd name="f72" fmla="*/ f57 f19 1"/>
                  <a:gd name="f73" fmla="*/ f58 f20 1"/>
                  <a:gd name="f74" fmla="*/ f59 f19 1"/>
                  <a:gd name="f75" fmla="*/ f60 f20 1"/>
                  <a:gd name="f76" fmla="*/ f61 f19 1"/>
                  <a:gd name="f77" fmla="*/ f62 f20 1"/>
                  <a:gd name="f78" fmla="*/ f63 f19 1"/>
                  <a:gd name="f79" fmla="*/ f64 f19 1"/>
                  <a:gd name="f80" fmla="*/ f65 f19 1"/>
                  <a:gd name="f81" fmla="*/ f66 f19 1"/>
                  <a:gd name="f82" fmla="*/ f67 f1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1">
                    <a:pos x="f72" y="f73"/>
                  </a:cxn>
                  <a:cxn ang="f41">
                    <a:pos x="f74" y="f75"/>
                  </a:cxn>
                  <a:cxn ang="f41">
                    <a:pos x="f76" y="f77"/>
                  </a:cxn>
                  <a:cxn ang="f41">
                    <a:pos x="f78" y="f77"/>
                  </a:cxn>
                  <a:cxn ang="f41">
                    <a:pos x="f79" y="f77"/>
                  </a:cxn>
                  <a:cxn ang="f41">
                    <a:pos x="f80" y="f75"/>
                  </a:cxn>
                  <a:cxn ang="f41">
                    <a:pos x="f81" y="f73"/>
                  </a:cxn>
                  <a:cxn ang="f41">
                    <a:pos x="f82" y="f73"/>
                  </a:cxn>
                  <a:cxn ang="f41">
                    <a:pos x="f72" y="f73"/>
                  </a:cxn>
                </a:cxnLst>
                <a:rect l="f68" t="f71" r="f69" b="f70"/>
                <a:pathLst>
                  <a:path w="2001073" h="26955">
                    <a:moveTo>
                      <a:pt x="f8" y="f5"/>
                    </a:moveTo>
                    <a:cubicBezTo>
                      <a:pt x="f8" y="f5"/>
                      <a:pt x="f9" y="f10"/>
                      <a:pt x="f9" y="f10"/>
                    </a:cubicBezTo>
                    <a:lnTo>
                      <a:pt x="f5" y="f11"/>
                    </a:lnTo>
                    <a:cubicBezTo>
                      <a:pt x="f5" y="f11"/>
                      <a:pt x="f12" y="f11"/>
                      <a:pt x="f12" y="f11"/>
                    </a:cubicBezTo>
                    <a:cubicBezTo>
                      <a:pt x="f12" y="f11"/>
                      <a:pt x="f13" y="f11"/>
                      <a:pt x="f13" y="f11"/>
                    </a:cubicBezTo>
                    <a:lnTo>
                      <a:pt x="f14" y="f10"/>
                    </a:lnTo>
                    <a:cubicBezTo>
                      <a:pt x="f14" y="f10"/>
                      <a:pt x="f15" y="f5"/>
                      <a:pt x="f16" y="f5"/>
                    </a:cubicBezTo>
                    <a:lnTo>
                      <a:pt x="f17" y="f5"/>
                    </a:lnTo>
                    <a:cubicBezTo>
                      <a:pt x="f17" y="f5"/>
                      <a:pt x="f8" y="f5"/>
                      <a:pt x="f8" y="f5"/>
                    </a:cubicBezTo>
                    <a:close/>
                  </a:path>
                </a:pathLst>
              </a:custGeom>
              <a:solidFill>
                <a:srgbClr val="BFBDB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1" name="รูปแบบอิสระ: รูปร่าง 183">
                <a:extLst>
                  <a:ext uri="{FF2B5EF4-FFF2-40B4-BE49-F238E27FC236}">
                    <a16:creationId xmlns:a16="http://schemas.microsoft.com/office/drawing/2014/main" id="{2B7B269B-9886-4FF9-95C7-E623A7A87934}"/>
                  </a:ext>
                </a:extLst>
              </p:cNvPr>
              <p:cNvSpPr/>
              <p:nvPr/>
            </p:nvSpPr>
            <p:spPr>
              <a:xfrm>
                <a:off x="3812609" y="4512289"/>
                <a:ext cx="1592089" cy="2085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02659"/>
                  <a:gd name="f7" fmla="val 26955"/>
                  <a:gd name="f8" fmla="val 147464"/>
                  <a:gd name="f9" fmla="val 101481"/>
                  <a:gd name="f10" fmla="val 7928"/>
                  <a:gd name="f11" fmla="val 26956"/>
                  <a:gd name="f12" fmla="val 12685"/>
                  <a:gd name="f13" fmla="val 2002660"/>
                  <a:gd name="f14" fmla="val 1901179"/>
                  <a:gd name="f15" fmla="val 1855195"/>
                  <a:gd name="f16" fmla="val 1840925"/>
                  <a:gd name="f17" fmla="val 149050"/>
                  <a:gd name="f18" fmla="+- 0 0 -90"/>
                  <a:gd name="f19" fmla="*/ f3 1 2002659"/>
                  <a:gd name="f20" fmla="*/ f4 1 26955"/>
                  <a:gd name="f21" fmla="val f5"/>
                  <a:gd name="f22" fmla="val f6"/>
                  <a:gd name="f23" fmla="val f7"/>
                  <a:gd name="f24" fmla="*/ f18 f0 1"/>
                  <a:gd name="f25" fmla="+- f23 0 f21"/>
                  <a:gd name="f26" fmla="+- f22 0 f21"/>
                  <a:gd name="f27" fmla="*/ f24 1 f2"/>
                  <a:gd name="f28" fmla="*/ f26 1 2002659"/>
                  <a:gd name="f29" fmla="*/ f25 1 26955"/>
                  <a:gd name="f30" fmla="*/ 147464 f26 1"/>
                  <a:gd name="f31" fmla="*/ 0 f25 1"/>
                  <a:gd name="f32" fmla="*/ 101481 f26 1"/>
                  <a:gd name="f33" fmla="*/ 7928 f25 1"/>
                  <a:gd name="f34" fmla="*/ 0 f26 1"/>
                  <a:gd name="f35" fmla="*/ 26956 f25 1"/>
                  <a:gd name="f36" fmla="*/ 12685 f26 1"/>
                  <a:gd name="f37" fmla="*/ 2002660 f26 1"/>
                  <a:gd name="f38" fmla="*/ 1901179 f26 1"/>
                  <a:gd name="f39" fmla="*/ 1855195 f26 1"/>
                  <a:gd name="f40" fmla="*/ 1840925 f26 1"/>
                  <a:gd name="f41" fmla="+- f27 0 f1"/>
                  <a:gd name="f42" fmla="*/ f30 1 2002659"/>
                  <a:gd name="f43" fmla="*/ f31 1 26955"/>
                  <a:gd name="f44" fmla="*/ f32 1 2002659"/>
                  <a:gd name="f45" fmla="*/ f33 1 26955"/>
                  <a:gd name="f46" fmla="*/ f34 1 2002659"/>
                  <a:gd name="f47" fmla="*/ f35 1 26955"/>
                  <a:gd name="f48" fmla="*/ f36 1 2002659"/>
                  <a:gd name="f49" fmla="*/ f37 1 2002659"/>
                  <a:gd name="f50" fmla="*/ f38 1 2002659"/>
                  <a:gd name="f51" fmla="*/ f39 1 2002659"/>
                  <a:gd name="f52" fmla="*/ f40 1 2002659"/>
                  <a:gd name="f53" fmla="*/ f21 1 f28"/>
                  <a:gd name="f54" fmla="*/ f22 1 f28"/>
                  <a:gd name="f55" fmla="*/ f21 1 f29"/>
                  <a:gd name="f56" fmla="*/ f23 1 f29"/>
                  <a:gd name="f57" fmla="*/ f42 1 f28"/>
                  <a:gd name="f58" fmla="*/ f43 1 f29"/>
                  <a:gd name="f59" fmla="*/ f44 1 f28"/>
                  <a:gd name="f60" fmla="*/ f45 1 f29"/>
                  <a:gd name="f61" fmla="*/ f46 1 f28"/>
                  <a:gd name="f62" fmla="*/ f47 1 f29"/>
                  <a:gd name="f63" fmla="*/ f48 1 f28"/>
                  <a:gd name="f64" fmla="*/ f49 1 f28"/>
                  <a:gd name="f65" fmla="*/ f50 1 f28"/>
                  <a:gd name="f66" fmla="*/ f51 1 f28"/>
                  <a:gd name="f67" fmla="*/ f52 1 f28"/>
                  <a:gd name="f68" fmla="*/ f53 f19 1"/>
                  <a:gd name="f69" fmla="*/ f54 f19 1"/>
                  <a:gd name="f70" fmla="*/ f56 f20 1"/>
                  <a:gd name="f71" fmla="*/ f55 f20 1"/>
                  <a:gd name="f72" fmla="*/ f57 f19 1"/>
                  <a:gd name="f73" fmla="*/ f58 f20 1"/>
                  <a:gd name="f74" fmla="*/ f59 f19 1"/>
                  <a:gd name="f75" fmla="*/ f60 f20 1"/>
                  <a:gd name="f76" fmla="*/ f61 f19 1"/>
                  <a:gd name="f77" fmla="*/ f62 f20 1"/>
                  <a:gd name="f78" fmla="*/ f63 f19 1"/>
                  <a:gd name="f79" fmla="*/ f64 f19 1"/>
                  <a:gd name="f80" fmla="*/ f65 f19 1"/>
                  <a:gd name="f81" fmla="*/ f66 f19 1"/>
                  <a:gd name="f82" fmla="*/ f67 f1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1">
                    <a:pos x="f72" y="f73"/>
                  </a:cxn>
                  <a:cxn ang="f41">
                    <a:pos x="f74" y="f75"/>
                  </a:cxn>
                  <a:cxn ang="f41">
                    <a:pos x="f76" y="f77"/>
                  </a:cxn>
                  <a:cxn ang="f41">
                    <a:pos x="f78" y="f77"/>
                  </a:cxn>
                  <a:cxn ang="f41">
                    <a:pos x="f79" y="f77"/>
                  </a:cxn>
                  <a:cxn ang="f41">
                    <a:pos x="f80" y="f75"/>
                  </a:cxn>
                  <a:cxn ang="f41">
                    <a:pos x="f81" y="f73"/>
                  </a:cxn>
                  <a:cxn ang="f41">
                    <a:pos x="f82" y="f73"/>
                  </a:cxn>
                  <a:cxn ang="f41">
                    <a:pos x="f72" y="f73"/>
                  </a:cxn>
                </a:cxnLst>
                <a:rect l="f68" t="f71" r="f69" b="f70"/>
                <a:pathLst>
                  <a:path w="2002659" h="26955">
                    <a:moveTo>
                      <a:pt x="f8" y="f5"/>
                    </a:moveTo>
                    <a:cubicBezTo>
                      <a:pt x="f8" y="f5"/>
                      <a:pt x="f9" y="f10"/>
                      <a:pt x="f9" y="f10"/>
                    </a:cubicBezTo>
                    <a:lnTo>
                      <a:pt x="f5" y="f11"/>
                    </a:lnTo>
                    <a:cubicBezTo>
                      <a:pt x="f5" y="f11"/>
                      <a:pt x="f12" y="f11"/>
                      <a:pt x="f12" y="f11"/>
                    </a:cubicBezTo>
                    <a:cubicBezTo>
                      <a:pt x="f12" y="f11"/>
                      <a:pt x="f13" y="f11"/>
                      <a:pt x="f13" y="f11"/>
                    </a:cubicBezTo>
                    <a:lnTo>
                      <a:pt x="f14" y="f10"/>
                    </a:lnTo>
                    <a:cubicBezTo>
                      <a:pt x="f14" y="f10"/>
                      <a:pt x="f15" y="f5"/>
                      <a:pt x="f15" y="f5"/>
                    </a:cubicBezTo>
                    <a:lnTo>
                      <a:pt x="f16" y="f5"/>
                    </a:lnTo>
                    <a:cubicBezTo>
                      <a:pt x="f16" y="f5"/>
                      <a:pt x="f17" y="f5"/>
                      <a:pt x="f8" y="f5"/>
                    </a:cubicBezTo>
                    <a:close/>
                  </a:path>
                </a:pathLst>
              </a:custGeom>
              <a:solidFill>
                <a:srgbClr val="C0BEB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2" name="รูปแบบอิสระ: รูปร่าง 184">
                <a:extLst>
                  <a:ext uri="{FF2B5EF4-FFF2-40B4-BE49-F238E27FC236}">
                    <a16:creationId xmlns:a16="http://schemas.microsoft.com/office/drawing/2014/main" id="{F689E78E-386D-4624-8966-7CCBCFE1CDE9}"/>
                  </a:ext>
                </a:extLst>
              </p:cNvPr>
              <p:cNvSpPr/>
              <p:nvPr/>
            </p:nvSpPr>
            <p:spPr>
              <a:xfrm>
                <a:off x="3811347" y="4513514"/>
                <a:ext cx="1594613" cy="2208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05830"/>
                  <a:gd name="f7" fmla="val 28541"/>
                  <a:gd name="f8" fmla="val 145879"/>
                  <a:gd name="f9" fmla="val 99895"/>
                  <a:gd name="f10" fmla="val 7928"/>
                  <a:gd name="f11" fmla="val 12685"/>
                  <a:gd name="f12" fmla="val 2005831"/>
                  <a:gd name="f13" fmla="val 1905936"/>
                  <a:gd name="f14" fmla="val 1861538"/>
                  <a:gd name="f15" fmla="val 1859952"/>
                  <a:gd name="f16" fmla="val 1845681"/>
                  <a:gd name="f17" fmla="val 147464"/>
                  <a:gd name="f18" fmla="+- 0 0 -90"/>
                  <a:gd name="f19" fmla="*/ f3 1 2005830"/>
                  <a:gd name="f20" fmla="*/ f4 1 28541"/>
                  <a:gd name="f21" fmla="val f5"/>
                  <a:gd name="f22" fmla="val f6"/>
                  <a:gd name="f23" fmla="val f7"/>
                  <a:gd name="f24" fmla="*/ f18 f0 1"/>
                  <a:gd name="f25" fmla="+- f23 0 f21"/>
                  <a:gd name="f26" fmla="+- f22 0 f21"/>
                  <a:gd name="f27" fmla="*/ f24 1 f2"/>
                  <a:gd name="f28" fmla="*/ f26 1 2005830"/>
                  <a:gd name="f29" fmla="*/ f25 1 28541"/>
                  <a:gd name="f30" fmla="*/ 145879 f26 1"/>
                  <a:gd name="f31" fmla="*/ 0 f25 1"/>
                  <a:gd name="f32" fmla="*/ 99895 f26 1"/>
                  <a:gd name="f33" fmla="*/ 7928 f25 1"/>
                  <a:gd name="f34" fmla="*/ 0 f26 1"/>
                  <a:gd name="f35" fmla="*/ 28541 f25 1"/>
                  <a:gd name="f36" fmla="*/ 12685 f26 1"/>
                  <a:gd name="f37" fmla="*/ 2005831 f26 1"/>
                  <a:gd name="f38" fmla="*/ 1905936 f26 1"/>
                  <a:gd name="f39" fmla="*/ 1859952 f26 1"/>
                  <a:gd name="f40" fmla="*/ 1845681 f26 1"/>
                  <a:gd name="f41" fmla="+- f27 0 f1"/>
                  <a:gd name="f42" fmla="*/ f30 1 2005830"/>
                  <a:gd name="f43" fmla="*/ f31 1 28541"/>
                  <a:gd name="f44" fmla="*/ f32 1 2005830"/>
                  <a:gd name="f45" fmla="*/ f33 1 28541"/>
                  <a:gd name="f46" fmla="*/ f34 1 2005830"/>
                  <a:gd name="f47" fmla="*/ f35 1 28541"/>
                  <a:gd name="f48" fmla="*/ f36 1 2005830"/>
                  <a:gd name="f49" fmla="*/ f37 1 2005830"/>
                  <a:gd name="f50" fmla="*/ f38 1 2005830"/>
                  <a:gd name="f51" fmla="*/ f39 1 2005830"/>
                  <a:gd name="f52" fmla="*/ f40 1 2005830"/>
                  <a:gd name="f53" fmla="*/ f21 1 f28"/>
                  <a:gd name="f54" fmla="*/ f22 1 f28"/>
                  <a:gd name="f55" fmla="*/ f21 1 f29"/>
                  <a:gd name="f56" fmla="*/ f23 1 f29"/>
                  <a:gd name="f57" fmla="*/ f42 1 f28"/>
                  <a:gd name="f58" fmla="*/ f43 1 f29"/>
                  <a:gd name="f59" fmla="*/ f44 1 f28"/>
                  <a:gd name="f60" fmla="*/ f45 1 f29"/>
                  <a:gd name="f61" fmla="*/ f46 1 f28"/>
                  <a:gd name="f62" fmla="*/ f47 1 f29"/>
                  <a:gd name="f63" fmla="*/ f48 1 f28"/>
                  <a:gd name="f64" fmla="*/ f49 1 f28"/>
                  <a:gd name="f65" fmla="*/ f50 1 f28"/>
                  <a:gd name="f66" fmla="*/ f51 1 f28"/>
                  <a:gd name="f67" fmla="*/ f52 1 f28"/>
                  <a:gd name="f68" fmla="*/ f53 f19 1"/>
                  <a:gd name="f69" fmla="*/ f54 f19 1"/>
                  <a:gd name="f70" fmla="*/ f56 f20 1"/>
                  <a:gd name="f71" fmla="*/ f55 f20 1"/>
                  <a:gd name="f72" fmla="*/ f57 f19 1"/>
                  <a:gd name="f73" fmla="*/ f58 f20 1"/>
                  <a:gd name="f74" fmla="*/ f59 f19 1"/>
                  <a:gd name="f75" fmla="*/ f60 f20 1"/>
                  <a:gd name="f76" fmla="*/ f61 f19 1"/>
                  <a:gd name="f77" fmla="*/ f62 f20 1"/>
                  <a:gd name="f78" fmla="*/ f63 f19 1"/>
                  <a:gd name="f79" fmla="*/ f64 f19 1"/>
                  <a:gd name="f80" fmla="*/ f65 f19 1"/>
                  <a:gd name="f81" fmla="*/ f66 f19 1"/>
                  <a:gd name="f82" fmla="*/ f67 f1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1">
                    <a:pos x="f72" y="f73"/>
                  </a:cxn>
                  <a:cxn ang="f41">
                    <a:pos x="f74" y="f75"/>
                  </a:cxn>
                  <a:cxn ang="f41">
                    <a:pos x="f76" y="f77"/>
                  </a:cxn>
                  <a:cxn ang="f41">
                    <a:pos x="f78" y="f77"/>
                  </a:cxn>
                  <a:cxn ang="f41">
                    <a:pos x="f79" y="f77"/>
                  </a:cxn>
                  <a:cxn ang="f41">
                    <a:pos x="f80" y="f75"/>
                  </a:cxn>
                  <a:cxn ang="f41">
                    <a:pos x="f81" y="f73"/>
                  </a:cxn>
                  <a:cxn ang="f41">
                    <a:pos x="f82" y="f73"/>
                  </a:cxn>
                  <a:cxn ang="f41">
                    <a:pos x="f72" y="f73"/>
                  </a:cxn>
                </a:cxnLst>
                <a:rect l="f68" t="f71" r="f69" b="f70"/>
                <a:pathLst>
                  <a:path w="2005830" h="28541">
                    <a:moveTo>
                      <a:pt x="f8" y="f5"/>
                    </a:moveTo>
                    <a:cubicBezTo>
                      <a:pt x="f8" y="f5"/>
                      <a:pt x="f9" y="f10"/>
                      <a:pt x="f9" y="f10"/>
                    </a:cubicBezTo>
                    <a:lnTo>
                      <a:pt x="f5" y="f7"/>
                    </a:lnTo>
                    <a:cubicBezTo>
                      <a:pt x="f5" y="f7"/>
                      <a:pt x="f11" y="f7"/>
                      <a:pt x="f11" y="f7"/>
                    </a:cubicBezTo>
                    <a:cubicBezTo>
                      <a:pt x="f11" y="f7"/>
                      <a:pt x="f12" y="f7"/>
                      <a:pt x="f12" y="f7"/>
                    </a:cubicBezTo>
                    <a:lnTo>
                      <a:pt x="f13" y="f10"/>
                    </a:lnTo>
                    <a:cubicBezTo>
                      <a:pt x="f13" y="f10"/>
                      <a:pt x="f14" y="f5"/>
                      <a:pt x="f15" y="f5"/>
                    </a:cubicBezTo>
                    <a:lnTo>
                      <a:pt x="f16" y="f5"/>
                    </a:lnTo>
                    <a:cubicBezTo>
                      <a:pt x="f16" y="f5"/>
                      <a:pt x="f17" y="f5"/>
                      <a:pt x="f8" y="f5"/>
                    </a:cubicBezTo>
                    <a:close/>
                  </a:path>
                </a:pathLst>
              </a:custGeom>
              <a:solidFill>
                <a:srgbClr val="C1BFB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3" name="รูปแบบอิสระ: รูปร่าง 185">
                <a:extLst>
                  <a:ext uri="{FF2B5EF4-FFF2-40B4-BE49-F238E27FC236}">
                    <a16:creationId xmlns:a16="http://schemas.microsoft.com/office/drawing/2014/main" id="{E3EAC46B-2976-4451-AED7-67009BD78AA5}"/>
                  </a:ext>
                </a:extLst>
              </p:cNvPr>
              <p:cNvSpPr/>
              <p:nvPr/>
            </p:nvSpPr>
            <p:spPr>
              <a:xfrm>
                <a:off x="3811347" y="4513514"/>
                <a:ext cx="1595874" cy="2330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07416"/>
                  <a:gd name="f7" fmla="val 30127"/>
                  <a:gd name="f8" fmla="val 142707"/>
                  <a:gd name="f9" fmla="val 98310"/>
                  <a:gd name="f10" fmla="val 7928"/>
                  <a:gd name="f11" fmla="val 9513"/>
                  <a:gd name="f12" fmla="val 12685"/>
                  <a:gd name="f13" fmla="val 1909107"/>
                  <a:gd name="f14" fmla="val 1864709"/>
                  <a:gd name="f15" fmla="val 1585"/>
                  <a:gd name="f16" fmla="val 1848853"/>
                  <a:gd name="f17" fmla="val 1850438"/>
                  <a:gd name="f18" fmla="val 144293"/>
                  <a:gd name="f19" fmla="+- 0 0 -90"/>
                  <a:gd name="f20" fmla="*/ f3 1 2007416"/>
                  <a:gd name="f21" fmla="*/ f4 1 30127"/>
                  <a:gd name="f22" fmla="val f5"/>
                  <a:gd name="f23" fmla="val f6"/>
                  <a:gd name="f24" fmla="val f7"/>
                  <a:gd name="f25" fmla="*/ f19 f0 1"/>
                  <a:gd name="f26" fmla="+- f24 0 f22"/>
                  <a:gd name="f27" fmla="+- f23 0 f22"/>
                  <a:gd name="f28" fmla="*/ f25 1 f2"/>
                  <a:gd name="f29" fmla="*/ f27 1 2007416"/>
                  <a:gd name="f30" fmla="*/ f26 1 30127"/>
                  <a:gd name="f31" fmla="*/ 142707 f27 1"/>
                  <a:gd name="f32" fmla="*/ 0 f26 1"/>
                  <a:gd name="f33" fmla="*/ 98310 f27 1"/>
                  <a:gd name="f34" fmla="*/ 9513 f26 1"/>
                  <a:gd name="f35" fmla="*/ 0 f27 1"/>
                  <a:gd name="f36" fmla="*/ 30127 f26 1"/>
                  <a:gd name="f37" fmla="*/ 12685 f27 1"/>
                  <a:gd name="f38" fmla="*/ 2007416 f27 1"/>
                  <a:gd name="f39" fmla="*/ 1909107 f27 1"/>
                  <a:gd name="f40" fmla="*/ 1864709 f27 1"/>
                  <a:gd name="f41" fmla="*/ 1848853 f27 1"/>
                  <a:gd name="f42" fmla="+- f28 0 f1"/>
                  <a:gd name="f43" fmla="*/ f31 1 2007416"/>
                  <a:gd name="f44" fmla="*/ f32 1 30127"/>
                  <a:gd name="f45" fmla="*/ f33 1 2007416"/>
                  <a:gd name="f46" fmla="*/ f34 1 30127"/>
                  <a:gd name="f47" fmla="*/ f35 1 2007416"/>
                  <a:gd name="f48" fmla="*/ f36 1 30127"/>
                  <a:gd name="f49" fmla="*/ f37 1 2007416"/>
                  <a:gd name="f50" fmla="*/ f38 1 2007416"/>
                  <a:gd name="f51" fmla="*/ f39 1 2007416"/>
                  <a:gd name="f52" fmla="*/ f40 1 2007416"/>
                  <a:gd name="f53" fmla="*/ f41 1 2007416"/>
                  <a:gd name="f54" fmla="*/ f22 1 f29"/>
                  <a:gd name="f55" fmla="*/ f23 1 f29"/>
                  <a:gd name="f56" fmla="*/ f22 1 f30"/>
                  <a:gd name="f57" fmla="*/ f24 1 f30"/>
                  <a:gd name="f58" fmla="*/ f43 1 f29"/>
                  <a:gd name="f59" fmla="*/ f44 1 f30"/>
                  <a:gd name="f60" fmla="*/ f45 1 f29"/>
                  <a:gd name="f61" fmla="*/ f46 1 f30"/>
                  <a:gd name="f62" fmla="*/ f47 1 f29"/>
                  <a:gd name="f63" fmla="*/ f48 1 f30"/>
                  <a:gd name="f64" fmla="*/ f49 1 f29"/>
                  <a:gd name="f65" fmla="*/ f50 1 f29"/>
                  <a:gd name="f66" fmla="*/ f51 1 f29"/>
                  <a:gd name="f67" fmla="*/ f52 1 f29"/>
                  <a:gd name="f68" fmla="*/ f53 1 f29"/>
                  <a:gd name="f69" fmla="*/ f54 f20 1"/>
                  <a:gd name="f70" fmla="*/ f55 f20 1"/>
                  <a:gd name="f71" fmla="*/ f57 f21 1"/>
                  <a:gd name="f72" fmla="*/ f56 f21 1"/>
                  <a:gd name="f73" fmla="*/ f58 f20 1"/>
                  <a:gd name="f74" fmla="*/ f59 f21 1"/>
                  <a:gd name="f75" fmla="*/ f60 f20 1"/>
                  <a:gd name="f76" fmla="*/ f61 f21 1"/>
                  <a:gd name="f77" fmla="*/ f62 f20 1"/>
                  <a:gd name="f78" fmla="*/ f63 f21 1"/>
                  <a:gd name="f79" fmla="*/ f64 f20 1"/>
                  <a:gd name="f80" fmla="*/ f65 f20 1"/>
                  <a:gd name="f81" fmla="*/ f66 f20 1"/>
                  <a:gd name="f82" fmla="*/ f67 f20 1"/>
                  <a:gd name="f83" fmla="*/ f68 f2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2">
                    <a:pos x="f73" y="f74"/>
                  </a:cxn>
                  <a:cxn ang="f42">
                    <a:pos x="f75" y="f76"/>
                  </a:cxn>
                  <a:cxn ang="f42">
                    <a:pos x="f77" y="f78"/>
                  </a:cxn>
                  <a:cxn ang="f42">
                    <a:pos x="f79" y="f78"/>
                  </a:cxn>
                  <a:cxn ang="f42">
                    <a:pos x="f80" y="f78"/>
                  </a:cxn>
                  <a:cxn ang="f42">
                    <a:pos x="f81" y="f76"/>
                  </a:cxn>
                  <a:cxn ang="f42">
                    <a:pos x="f82" y="f74"/>
                  </a:cxn>
                  <a:cxn ang="f42">
                    <a:pos x="f83" y="f74"/>
                  </a:cxn>
                  <a:cxn ang="f42">
                    <a:pos x="f73" y="f74"/>
                  </a:cxn>
                </a:cxnLst>
                <a:rect l="f69" t="f72" r="f70" b="f71"/>
                <a:pathLst>
                  <a:path w="2007416" h="30127">
                    <a:moveTo>
                      <a:pt x="f8" y="f5"/>
                    </a:moveTo>
                    <a:cubicBezTo>
                      <a:pt x="f8" y="f5"/>
                      <a:pt x="f9" y="f10"/>
                      <a:pt x="f9" y="f11"/>
                    </a:cubicBezTo>
                    <a:lnTo>
                      <a:pt x="f5" y="f7"/>
                    </a:lnTo>
                    <a:cubicBezTo>
                      <a:pt x="f5" y="f7"/>
                      <a:pt x="f12" y="f7"/>
                      <a:pt x="f12" y="f7"/>
                    </a:cubicBezTo>
                    <a:cubicBezTo>
                      <a:pt x="f12" y="f7"/>
                      <a:pt x="f6" y="f7"/>
                      <a:pt x="f6" y="f7"/>
                    </a:cubicBezTo>
                    <a:lnTo>
                      <a:pt x="f13" y="f11"/>
                    </a:lnTo>
                    <a:cubicBezTo>
                      <a:pt x="f13" y="f11"/>
                      <a:pt x="f14" y="f15"/>
                      <a:pt x="f14" y="f5"/>
                    </a:cubicBezTo>
                    <a:lnTo>
                      <a:pt x="f16" y="f5"/>
                    </a:lnTo>
                    <a:cubicBezTo>
                      <a:pt x="f17" y="f5"/>
                      <a:pt x="f18" y="f5"/>
                      <a:pt x="f8" y="f5"/>
                    </a:cubicBezTo>
                    <a:close/>
                  </a:path>
                </a:pathLst>
              </a:custGeom>
              <a:solidFill>
                <a:srgbClr val="C2C0C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4" name="รูปแบบอิสระ: รูปร่าง 186">
                <a:extLst>
                  <a:ext uri="{FF2B5EF4-FFF2-40B4-BE49-F238E27FC236}">
                    <a16:creationId xmlns:a16="http://schemas.microsoft.com/office/drawing/2014/main" id="{3343CD4E-768A-4555-94F5-C6B4DBD0140F}"/>
                  </a:ext>
                </a:extLst>
              </p:cNvPr>
              <p:cNvSpPr/>
              <p:nvPr/>
            </p:nvSpPr>
            <p:spPr>
              <a:xfrm>
                <a:off x="3810085" y="4513825"/>
                <a:ext cx="1598389" cy="2545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10587"/>
                  <a:gd name="f7" fmla="val 32901"/>
                  <a:gd name="f8" fmla="val 141122"/>
                  <a:gd name="f9" fmla="val 1189"/>
                  <a:gd name="f10" fmla="val 96724"/>
                  <a:gd name="f11" fmla="val 9117"/>
                  <a:gd name="f12" fmla="val 10703"/>
                  <a:gd name="f13" fmla="val 31316"/>
                  <a:gd name="f14" fmla="val 12685"/>
                  <a:gd name="f15" fmla="val 32902"/>
                  <a:gd name="f16" fmla="val 2009002"/>
                  <a:gd name="f17" fmla="val 2010588"/>
                  <a:gd name="f18" fmla="val 1913864"/>
                  <a:gd name="f19" fmla="val 1869466"/>
                  <a:gd name="f20" fmla="val 1853610"/>
                  <a:gd name="f21" fmla="val 1855195"/>
                  <a:gd name="f22" fmla="val -396"/>
                  <a:gd name="f23" fmla="val 142707"/>
                  <a:gd name="f24" fmla="+- 0 0 -90"/>
                  <a:gd name="f25" fmla="*/ f3 1 2010587"/>
                  <a:gd name="f26" fmla="*/ f4 1 32901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010587"/>
                  <a:gd name="f35" fmla="*/ f31 1 32901"/>
                  <a:gd name="f36" fmla="*/ 141122 f32 1"/>
                  <a:gd name="f37" fmla="*/ 1189 f31 1"/>
                  <a:gd name="f38" fmla="*/ 96724 f32 1"/>
                  <a:gd name="f39" fmla="*/ 10703 f31 1"/>
                  <a:gd name="f40" fmla="*/ 0 f32 1"/>
                  <a:gd name="f41" fmla="*/ 31316 f31 1"/>
                  <a:gd name="f42" fmla="*/ 12685 f32 1"/>
                  <a:gd name="f43" fmla="*/ 32902 f31 1"/>
                  <a:gd name="f44" fmla="*/ 2010588 f32 1"/>
                  <a:gd name="f45" fmla="*/ 1913864 f32 1"/>
                  <a:gd name="f46" fmla="*/ 1869466 f32 1"/>
                  <a:gd name="f47" fmla="*/ 1853610 f32 1"/>
                  <a:gd name="f48" fmla="+- f33 0 f1"/>
                  <a:gd name="f49" fmla="*/ f36 1 2010587"/>
                  <a:gd name="f50" fmla="*/ f37 1 32901"/>
                  <a:gd name="f51" fmla="*/ f38 1 2010587"/>
                  <a:gd name="f52" fmla="*/ f39 1 32901"/>
                  <a:gd name="f53" fmla="*/ f40 1 2010587"/>
                  <a:gd name="f54" fmla="*/ f41 1 32901"/>
                  <a:gd name="f55" fmla="*/ f42 1 2010587"/>
                  <a:gd name="f56" fmla="*/ f43 1 32901"/>
                  <a:gd name="f57" fmla="*/ f44 1 2010587"/>
                  <a:gd name="f58" fmla="*/ f45 1 2010587"/>
                  <a:gd name="f59" fmla="*/ f46 1 2010587"/>
                  <a:gd name="f60" fmla="*/ f47 1 2010587"/>
                  <a:gd name="f61" fmla="*/ f27 1 f34"/>
                  <a:gd name="f62" fmla="*/ f28 1 f34"/>
                  <a:gd name="f63" fmla="*/ f27 1 f35"/>
                  <a:gd name="f64" fmla="*/ f29 1 f35"/>
                  <a:gd name="f65" fmla="*/ f49 1 f34"/>
                  <a:gd name="f66" fmla="*/ f50 1 f35"/>
                  <a:gd name="f67" fmla="*/ f51 1 f34"/>
                  <a:gd name="f68" fmla="*/ f52 1 f35"/>
                  <a:gd name="f69" fmla="*/ f53 1 f34"/>
                  <a:gd name="f70" fmla="*/ f54 1 f35"/>
                  <a:gd name="f71" fmla="*/ f55 1 f34"/>
                  <a:gd name="f72" fmla="*/ f56 1 f35"/>
                  <a:gd name="f73" fmla="*/ f57 1 f34"/>
                  <a:gd name="f74" fmla="*/ f58 1 f34"/>
                  <a:gd name="f75" fmla="*/ f59 1 f34"/>
                  <a:gd name="f76" fmla="*/ f60 1 f34"/>
                  <a:gd name="f77" fmla="*/ f61 f25 1"/>
                  <a:gd name="f78" fmla="*/ f62 f25 1"/>
                  <a:gd name="f79" fmla="*/ f64 f26 1"/>
                  <a:gd name="f80" fmla="*/ f63 f26 1"/>
                  <a:gd name="f81" fmla="*/ f65 f25 1"/>
                  <a:gd name="f82" fmla="*/ f66 f26 1"/>
                  <a:gd name="f83" fmla="*/ f67 f25 1"/>
                  <a:gd name="f84" fmla="*/ f68 f26 1"/>
                  <a:gd name="f85" fmla="*/ f69 f25 1"/>
                  <a:gd name="f86" fmla="*/ f70 f26 1"/>
                  <a:gd name="f87" fmla="*/ f71 f25 1"/>
                  <a:gd name="f88" fmla="*/ f72 f26 1"/>
                  <a:gd name="f89" fmla="*/ f73 f25 1"/>
                  <a:gd name="f90" fmla="*/ f74 f25 1"/>
                  <a:gd name="f91" fmla="*/ f75 f25 1"/>
                  <a:gd name="f92" fmla="*/ f76 f2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8">
                    <a:pos x="f81" y="f82"/>
                  </a:cxn>
                  <a:cxn ang="f48">
                    <a:pos x="f83" y="f84"/>
                  </a:cxn>
                  <a:cxn ang="f48">
                    <a:pos x="f85" y="f86"/>
                  </a:cxn>
                  <a:cxn ang="f48">
                    <a:pos x="f87" y="f88"/>
                  </a:cxn>
                  <a:cxn ang="f48">
                    <a:pos x="f89" y="f86"/>
                  </a:cxn>
                  <a:cxn ang="f48">
                    <a:pos x="f90" y="f84"/>
                  </a:cxn>
                  <a:cxn ang="f48">
                    <a:pos x="f91" y="f82"/>
                  </a:cxn>
                  <a:cxn ang="f48">
                    <a:pos x="f92" y="f82"/>
                  </a:cxn>
                  <a:cxn ang="f48">
                    <a:pos x="f81" y="f82"/>
                  </a:cxn>
                </a:cxnLst>
                <a:rect l="f77" t="f80" r="f78" b="f79"/>
                <a:pathLst>
                  <a:path w="2010587" h="32901">
                    <a:moveTo>
                      <a:pt x="f8" y="f9"/>
                    </a:moveTo>
                    <a:cubicBezTo>
                      <a:pt x="f8" y="f9"/>
                      <a:pt x="f10" y="f11"/>
                      <a:pt x="f10" y="f12"/>
                    </a:cubicBezTo>
                    <a:lnTo>
                      <a:pt x="f5" y="f13"/>
                    </a:lnTo>
                    <a:cubicBezTo>
                      <a:pt x="f5" y="f13"/>
                      <a:pt x="f14" y="f15"/>
                      <a:pt x="f14" y="f15"/>
                    </a:cubicBezTo>
                    <a:cubicBezTo>
                      <a:pt x="f14" y="f15"/>
                      <a:pt x="f16" y="f15"/>
                      <a:pt x="f17" y="f13"/>
                    </a:cubicBezTo>
                    <a:lnTo>
                      <a:pt x="f18" y="f12"/>
                    </a:lnTo>
                    <a:cubicBezTo>
                      <a:pt x="f18" y="f12"/>
                      <a:pt x="f19" y="f9"/>
                      <a:pt x="f19" y="f9"/>
                    </a:cubicBezTo>
                    <a:lnTo>
                      <a:pt x="f20" y="f9"/>
                    </a:lnTo>
                    <a:cubicBezTo>
                      <a:pt x="f21" y="f22"/>
                      <a:pt x="f23" y="f22"/>
                      <a:pt x="f8" y="f9"/>
                    </a:cubicBezTo>
                    <a:close/>
                  </a:path>
                </a:pathLst>
              </a:custGeom>
              <a:solidFill>
                <a:srgbClr val="C3C1C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5" name="รูปแบบอิสระ: รูปร่าง 187">
                <a:extLst>
                  <a:ext uri="{FF2B5EF4-FFF2-40B4-BE49-F238E27FC236}">
                    <a16:creationId xmlns:a16="http://schemas.microsoft.com/office/drawing/2014/main" id="{BD99A53C-52A7-415C-90F6-DC238581DBE9}"/>
                  </a:ext>
                </a:extLst>
              </p:cNvPr>
              <p:cNvSpPr/>
              <p:nvPr/>
            </p:nvSpPr>
            <p:spPr>
              <a:xfrm>
                <a:off x="3808823" y="4514740"/>
                <a:ext cx="1599651" cy="2453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12173"/>
                  <a:gd name="f7" fmla="val 31712"/>
                  <a:gd name="f8" fmla="val 137950"/>
                  <a:gd name="f9" fmla="val 95138"/>
                  <a:gd name="f10" fmla="val 7928"/>
                  <a:gd name="f11" fmla="val 9514"/>
                  <a:gd name="f12" fmla="val 30127"/>
                  <a:gd name="f13" fmla="val 12685"/>
                  <a:gd name="f14" fmla="val 31713"/>
                  <a:gd name="f15" fmla="val 1917035"/>
                  <a:gd name="f16" fmla="val 1874223"/>
                  <a:gd name="f17" fmla="val 1858367"/>
                  <a:gd name="f18" fmla="val 1859952"/>
                  <a:gd name="f19" fmla="val 141122"/>
                  <a:gd name="f20" fmla="+- 0 0 -90"/>
                  <a:gd name="f21" fmla="*/ f3 1 2012173"/>
                  <a:gd name="f22" fmla="*/ f4 1 31712"/>
                  <a:gd name="f23" fmla="val f5"/>
                  <a:gd name="f24" fmla="val f6"/>
                  <a:gd name="f25" fmla="val f7"/>
                  <a:gd name="f26" fmla="*/ f20 f0 1"/>
                  <a:gd name="f27" fmla="+- f25 0 f23"/>
                  <a:gd name="f28" fmla="+- f24 0 f23"/>
                  <a:gd name="f29" fmla="*/ f26 1 f2"/>
                  <a:gd name="f30" fmla="*/ f28 1 2012173"/>
                  <a:gd name="f31" fmla="*/ f27 1 31712"/>
                  <a:gd name="f32" fmla="*/ 137950 f28 1"/>
                  <a:gd name="f33" fmla="*/ 0 f27 1"/>
                  <a:gd name="f34" fmla="*/ 95138 f28 1"/>
                  <a:gd name="f35" fmla="*/ 9514 f27 1"/>
                  <a:gd name="f36" fmla="*/ 0 f28 1"/>
                  <a:gd name="f37" fmla="*/ 30127 f27 1"/>
                  <a:gd name="f38" fmla="*/ 12685 f28 1"/>
                  <a:gd name="f39" fmla="*/ 31713 f27 1"/>
                  <a:gd name="f40" fmla="*/ 2012173 f28 1"/>
                  <a:gd name="f41" fmla="*/ 1917035 f28 1"/>
                  <a:gd name="f42" fmla="*/ 1874223 f28 1"/>
                  <a:gd name="f43" fmla="*/ 1858367 f28 1"/>
                  <a:gd name="f44" fmla="+- f29 0 f1"/>
                  <a:gd name="f45" fmla="*/ f32 1 2012173"/>
                  <a:gd name="f46" fmla="*/ f33 1 31712"/>
                  <a:gd name="f47" fmla="*/ f34 1 2012173"/>
                  <a:gd name="f48" fmla="*/ f35 1 31712"/>
                  <a:gd name="f49" fmla="*/ f36 1 2012173"/>
                  <a:gd name="f50" fmla="*/ f37 1 31712"/>
                  <a:gd name="f51" fmla="*/ f38 1 2012173"/>
                  <a:gd name="f52" fmla="*/ f39 1 31712"/>
                  <a:gd name="f53" fmla="*/ f40 1 2012173"/>
                  <a:gd name="f54" fmla="*/ f41 1 2012173"/>
                  <a:gd name="f55" fmla="*/ f42 1 2012173"/>
                  <a:gd name="f56" fmla="*/ f43 1 2012173"/>
                  <a:gd name="f57" fmla="*/ f23 1 f30"/>
                  <a:gd name="f58" fmla="*/ f24 1 f30"/>
                  <a:gd name="f59" fmla="*/ f23 1 f31"/>
                  <a:gd name="f60" fmla="*/ f25 1 f31"/>
                  <a:gd name="f61" fmla="*/ f45 1 f30"/>
                  <a:gd name="f62" fmla="*/ f46 1 f31"/>
                  <a:gd name="f63" fmla="*/ f47 1 f30"/>
                  <a:gd name="f64" fmla="*/ f48 1 f31"/>
                  <a:gd name="f65" fmla="*/ f49 1 f30"/>
                  <a:gd name="f66" fmla="*/ f50 1 f31"/>
                  <a:gd name="f67" fmla="*/ f51 1 f30"/>
                  <a:gd name="f68" fmla="*/ f52 1 f31"/>
                  <a:gd name="f69" fmla="*/ f53 1 f30"/>
                  <a:gd name="f70" fmla="*/ f54 1 f30"/>
                  <a:gd name="f71" fmla="*/ f55 1 f30"/>
                  <a:gd name="f72" fmla="*/ f56 1 f30"/>
                  <a:gd name="f73" fmla="*/ f57 f21 1"/>
                  <a:gd name="f74" fmla="*/ f58 f21 1"/>
                  <a:gd name="f75" fmla="*/ f60 f22 1"/>
                  <a:gd name="f76" fmla="*/ f59 f22 1"/>
                  <a:gd name="f77" fmla="*/ f61 f21 1"/>
                  <a:gd name="f78" fmla="*/ f62 f22 1"/>
                  <a:gd name="f79" fmla="*/ f63 f21 1"/>
                  <a:gd name="f80" fmla="*/ f64 f22 1"/>
                  <a:gd name="f81" fmla="*/ f65 f21 1"/>
                  <a:gd name="f82" fmla="*/ f66 f22 1"/>
                  <a:gd name="f83" fmla="*/ f67 f21 1"/>
                  <a:gd name="f84" fmla="*/ f68 f22 1"/>
                  <a:gd name="f85" fmla="*/ f69 f21 1"/>
                  <a:gd name="f86" fmla="*/ f70 f21 1"/>
                  <a:gd name="f87" fmla="*/ f71 f21 1"/>
                  <a:gd name="f88" fmla="*/ f72 f2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4">
                    <a:pos x="f77" y="f78"/>
                  </a:cxn>
                  <a:cxn ang="f44">
                    <a:pos x="f79" y="f80"/>
                  </a:cxn>
                  <a:cxn ang="f44">
                    <a:pos x="f81" y="f82"/>
                  </a:cxn>
                  <a:cxn ang="f44">
                    <a:pos x="f83" y="f84"/>
                  </a:cxn>
                  <a:cxn ang="f44">
                    <a:pos x="f85" y="f82"/>
                  </a:cxn>
                  <a:cxn ang="f44">
                    <a:pos x="f86" y="f80"/>
                  </a:cxn>
                  <a:cxn ang="f44">
                    <a:pos x="f87" y="f78"/>
                  </a:cxn>
                  <a:cxn ang="f44">
                    <a:pos x="f88" y="f78"/>
                  </a:cxn>
                  <a:cxn ang="f44">
                    <a:pos x="f77" y="f78"/>
                  </a:cxn>
                </a:cxnLst>
                <a:rect l="f73" t="f76" r="f74" b="f75"/>
                <a:pathLst>
                  <a:path w="2012173" h="31712">
                    <a:moveTo>
                      <a:pt x="f8" y="f5"/>
                    </a:moveTo>
                    <a:cubicBezTo>
                      <a:pt x="f8" y="f5"/>
                      <a:pt x="f9" y="f10"/>
                      <a:pt x="f9" y="f11"/>
                    </a:cubicBezTo>
                    <a:lnTo>
                      <a:pt x="f5" y="f12"/>
                    </a:lnTo>
                    <a:cubicBezTo>
                      <a:pt x="f5" y="f12"/>
                      <a:pt x="f13" y="f14"/>
                      <a:pt x="f13" y="f14"/>
                    </a:cubicBezTo>
                    <a:cubicBezTo>
                      <a:pt x="f13" y="f14"/>
                      <a:pt x="f6" y="f14"/>
                      <a:pt x="f6" y="f12"/>
                    </a:cubicBezTo>
                    <a:lnTo>
                      <a:pt x="f15" y="f11"/>
                    </a:lnTo>
                    <a:cubicBezTo>
                      <a:pt x="f15" y="f11"/>
                      <a:pt x="f16" y="f5"/>
                      <a:pt x="f16" y="f5"/>
                    </a:cubicBezTo>
                    <a:lnTo>
                      <a:pt x="f17" y="f5"/>
                    </a:lnTo>
                    <a:cubicBezTo>
                      <a:pt x="f18" y="f5"/>
                      <a:pt x="f19" y="f5"/>
                      <a:pt x="f8" y="f5"/>
                    </a:cubicBezTo>
                    <a:close/>
                  </a:path>
                </a:pathLst>
              </a:custGeom>
              <a:solidFill>
                <a:srgbClr val="C4C2C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6" name="รูปแบบอิสระ: รูปร่าง 188">
                <a:extLst>
                  <a:ext uri="{FF2B5EF4-FFF2-40B4-BE49-F238E27FC236}">
                    <a16:creationId xmlns:a16="http://schemas.microsoft.com/office/drawing/2014/main" id="{75B3033E-6463-44DC-90AE-9FF0F6B41489}"/>
                  </a:ext>
                </a:extLst>
              </p:cNvPr>
              <p:cNvSpPr/>
              <p:nvPr/>
            </p:nvSpPr>
            <p:spPr>
              <a:xfrm>
                <a:off x="3808823" y="4514740"/>
                <a:ext cx="1602175" cy="2576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15344"/>
                  <a:gd name="f7" fmla="val 33298"/>
                  <a:gd name="f8" fmla="val 134779"/>
                  <a:gd name="f9" fmla="val 91967"/>
                  <a:gd name="f10" fmla="val 7928"/>
                  <a:gd name="f11" fmla="val 9514"/>
                  <a:gd name="f12" fmla="val 31713"/>
                  <a:gd name="f13" fmla="val 12685"/>
                  <a:gd name="f14" fmla="val 2013759"/>
                  <a:gd name="f15" fmla="val 2015345"/>
                  <a:gd name="f16" fmla="val 1923378"/>
                  <a:gd name="f17" fmla="val 1880565"/>
                  <a:gd name="f18" fmla="val 1864709"/>
                  <a:gd name="f19" fmla="val 1863123"/>
                  <a:gd name="f20" fmla="val 136365"/>
                  <a:gd name="f21" fmla="+- 0 0 -90"/>
                  <a:gd name="f22" fmla="*/ f3 1 2015344"/>
                  <a:gd name="f23" fmla="*/ f4 1 33298"/>
                  <a:gd name="f24" fmla="val f5"/>
                  <a:gd name="f25" fmla="val f6"/>
                  <a:gd name="f26" fmla="val f7"/>
                  <a:gd name="f27" fmla="*/ f21 f0 1"/>
                  <a:gd name="f28" fmla="+- f26 0 f24"/>
                  <a:gd name="f29" fmla="+- f25 0 f24"/>
                  <a:gd name="f30" fmla="*/ f27 1 f2"/>
                  <a:gd name="f31" fmla="*/ f29 1 2015344"/>
                  <a:gd name="f32" fmla="*/ f28 1 33298"/>
                  <a:gd name="f33" fmla="*/ 134779 f29 1"/>
                  <a:gd name="f34" fmla="*/ 0 f28 1"/>
                  <a:gd name="f35" fmla="*/ 91967 f29 1"/>
                  <a:gd name="f36" fmla="*/ 9514 f28 1"/>
                  <a:gd name="f37" fmla="*/ 0 f29 1"/>
                  <a:gd name="f38" fmla="*/ 31713 f28 1"/>
                  <a:gd name="f39" fmla="*/ 12685 f29 1"/>
                  <a:gd name="f40" fmla="*/ 33298 f28 1"/>
                  <a:gd name="f41" fmla="*/ 2015345 f29 1"/>
                  <a:gd name="f42" fmla="*/ 1923378 f29 1"/>
                  <a:gd name="f43" fmla="*/ 1880565 f29 1"/>
                  <a:gd name="f44" fmla="*/ 1864709 f29 1"/>
                  <a:gd name="f45" fmla="+- f30 0 f1"/>
                  <a:gd name="f46" fmla="*/ f33 1 2015344"/>
                  <a:gd name="f47" fmla="*/ f34 1 33298"/>
                  <a:gd name="f48" fmla="*/ f35 1 2015344"/>
                  <a:gd name="f49" fmla="*/ f36 1 33298"/>
                  <a:gd name="f50" fmla="*/ f37 1 2015344"/>
                  <a:gd name="f51" fmla="*/ f38 1 33298"/>
                  <a:gd name="f52" fmla="*/ f39 1 2015344"/>
                  <a:gd name="f53" fmla="*/ f40 1 33298"/>
                  <a:gd name="f54" fmla="*/ f41 1 2015344"/>
                  <a:gd name="f55" fmla="*/ f42 1 2015344"/>
                  <a:gd name="f56" fmla="*/ f43 1 2015344"/>
                  <a:gd name="f57" fmla="*/ f44 1 2015344"/>
                  <a:gd name="f58" fmla="*/ f24 1 f31"/>
                  <a:gd name="f59" fmla="*/ f25 1 f31"/>
                  <a:gd name="f60" fmla="*/ f24 1 f32"/>
                  <a:gd name="f61" fmla="*/ f26 1 f32"/>
                  <a:gd name="f62" fmla="*/ f46 1 f31"/>
                  <a:gd name="f63" fmla="*/ f47 1 f32"/>
                  <a:gd name="f64" fmla="*/ f48 1 f31"/>
                  <a:gd name="f65" fmla="*/ f49 1 f32"/>
                  <a:gd name="f66" fmla="*/ f50 1 f31"/>
                  <a:gd name="f67" fmla="*/ f51 1 f32"/>
                  <a:gd name="f68" fmla="*/ f52 1 f31"/>
                  <a:gd name="f69" fmla="*/ f53 1 f32"/>
                  <a:gd name="f70" fmla="*/ f54 1 f31"/>
                  <a:gd name="f71" fmla="*/ f55 1 f31"/>
                  <a:gd name="f72" fmla="*/ f56 1 f31"/>
                  <a:gd name="f73" fmla="*/ f57 1 f31"/>
                  <a:gd name="f74" fmla="*/ f58 f22 1"/>
                  <a:gd name="f75" fmla="*/ f59 f22 1"/>
                  <a:gd name="f76" fmla="*/ f61 f23 1"/>
                  <a:gd name="f77" fmla="*/ f60 f23 1"/>
                  <a:gd name="f78" fmla="*/ f62 f22 1"/>
                  <a:gd name="f79" fmla="*/ f63 f23 1"/>
                  <a:gd name="f80" fmla="*/ f64 f22 1"/>
                  <a:gd name="f81" fmla="*/ f65 f23 1"/>
                  <a:gd name="f82" fmla="*/ f66 f22 1"/>
                  <a:gd name="f83" fmla="*/ f67 f23 1"/>
                  <a:gd name="f84" fmla="*/ f68 f22 1"/>
                  <a:gd name="f85" fmla="*/ f69 f23 1"/>
                  <a:gd name="f86" fmla="*/ f70 f22 1"/>
                  <a:gd name="f87" fmla="*/ f71 f22 1"/>
                  <a:gd name="f88" fmla="*/ f72 f22 1"/>
                  <a:gd name="f89" fmla="*/ f73 f2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5">
                    <a:pos x="f78" y="f79"/>
                  </a:cxn>
                  <a:cxn ang="f45">
                    <a:pos x="f80" y="f81"/>
                  </a:cxn>
                  <a:cxn ang="f45">
                    <a:pos x="f82" y="f83"/>
                  </a:cxn>
                  <a:cxn ang="f45">
                    <a:pos x="f84" y="f85"/>
                  </a:cxn>
                  <a:cxn ang="f45">
                    <a:pos x="f86" y="f83"/>
                  </a:cxn>
                  <a:cxn ang="f45">
                    <a:pos x="f87" y="f81"/>
                  </a:cxn>
                  <a:cxn ang="f45">
                    <a:pos x="f88" y="f79"/>
                  </a:cxn>
                  <a:cxn ang="f45">
                    <a:pos x="f89" y="f79"/>
                  </a:cxn>
                  <a:cxn ang="f45">
                    <a:pos x="f78" y="f79"/>
                  </a:cxn>
                </a:cxnLst>
                <a:rect l="f74" t="f77" r="f75" b="f76"/>
                <a:pathLst>
                  <a:path w="2015344" h="33298">
                    <a:moveTo>
                      <a:pt x="f8" y="f5"/>
                    </a:moveTo>
                    <a:cubicBezTo>
                      <a:pt x="f8" y="f5"/>
                      <a:pt x="f9" y="f10"/>
                      <a:pt x="f9" y="f11"/>
                    </a:cubicBezTo>
                    <a:lnTo>
                      <a:pt x="f5" y="f12"/>
                    </a:lnTo>
                    <a:cubicBezTo>
                      <a:pt x="f5" y="f12"/>
                      <a:pt x="f13" y="f7"/>
                      <a:pt x="f13" y="f7"/>
                    </a:cubicBezTo>
                    <a:cubicBezTo>
                      <a:pt x="f13" y="f7"/>
                      <a:pt x="f14" y="f7"/>
                      <a:pt x="f15" y="f12"/>
                    </a:cubicBezTo>
                    <a:lnTo>
                      <a:pt x="f16" y="f11"/>
                    </a:lnTo>
                    <a:cubicBezTo>
                      <a:pt x="f16" y="f11"/>
                      <a:pt x="f17" y="f5"/>
                      <a:pt x="f17" y="f5"/>
                    </a:cubicBezTo>
                    <a:lnTo>
                      <a:pt x="f18" y="f5"/>
                    </a:lnTo>
                    <a:cubicBezTo>
                      <a:pt x="f19" y="f5"/>
                      <a:pt x="f20" y="f5"/>
                      <a:pt x="f8" y="f5"/>
                    </a:cubicBezTo>
                    <a:close/>
                  </a:path>
                </a:pathLst>
              </a:custGeom>
              <a:solidFill>
                <a:srgbClr val="C5C3C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7" name="รูปแบบอิสระ: รูปร่าง 189">
                <a:extLst>
                  <a:ext uri="{FF2B5EF4-FFF2-40B4-BE49-F238E27FC236}">
                    <a16:creationId xmlns:a16="http://schemas.microsoft.com/office/drawing/2014/main" id="{CC09EED4-4DD7-4BED-937B-0F11D181C775}"/>
                  </a:ext>
                </a:extLst>
              </p:cNvPr>
              <p:cNvSpPr/>
              <p:nvPr/>
            </p:nvSpPr>
            <p:spPr>
              <a:xfrm>
                <a:off x="3807561" y="4515974"/>
                <a:ext cx="1603436" cy="2576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16930"/>
                  <a:gd name="f7" fmla="val 33298"/>
                  <a:gd name="f8" fmla="val 133193"/>
                  <a:gd name="f9" fmla="val 131608"/>
                  <a:gd name="f10" fmla="val 90381"/>
                  <a:gd name="f11" fmla="val 7928"/>
                  <a:gd name="f12" fmla="val 9514"/>
                  <a:gd name="f13" fmla="val 31713"/>
                  <a:gd name="f14" fmla="val 12685"/>
                  <a:gd name="f15" fmla="val 2015344"/>
                  <a:gd name="f16" fmla="val 1926549"/>
                  <a:gd name="f17" fmla="val 1885322"/>
                  <a:gd name="f18" fmla="val 1883737"/>
                  <a:gd name="f19" fmla="val 1867880"/>
                  <a:gd name="f20" fmla="val 134779"/>
                  <a:gd name="f21" fmla="+- 0 0 -90"/>
                  <a:gd name="f22" fmla="*/ f3 1 2016930"/>
                  <a:gd name="f23" fmla="*/ f4 1 33298"/>
                  <a:gd name="f24" fmla="val f5"/>
                  <a:gd name="f25" fmla="val f6"/>
                  <a:gd name="f26" fmla="val f7"/>
                  <a:gd name="f27" fmla="*/ f21 f0 1"/>
                  <a:gd name="f28" fmla="+- f26 0 f24"/>
                  <a:gd name="f29" fmla="+- f25 0 f24"/>
                  <a:gd name="f30" fmla="*/ f27 1 f2"/>
                  <a:gd name="f31" fmla="*/ f29 1 2016930"/>
                  <a:gd name="f32" fmla="*/ f28 1 33298"/>
                  <a:gd name="f33" fmla="*/ 133193 f29 1"/>
                  <a:gd name="f34" fmla="*/ 0 f28 1"/>
                  <a:gd name="f35" fmla="*/ 90381 f29 1"/>
                  <a:gd name="f36" fmla="*/ 9514 f28 1"/>
                  <a:gd name="f37" fmla="*/ 0 f29 1"/>
                  <a:gd name="f38" fmla="*/ 31713 f28 1"/>
                  <a:gd name="f39" fmla="*/ 12685 f29 1"/>
                  <a:gd name="f40" fmla="*/ 33298 f28 1"/>
                  <a:gd name="f41" fmla="*/ 2016930 f29 1"/>
                  <a:gd name="f42" fmla="*/ 1926549 f29 1"/>
                  <a:gd name="f43" fmla="*/ 1883737 f29 1"/>
                  <a:gd name="f44" fmla="*/ 1867880 f29 1"/>
                  <a:gd name="f45" fmla="+- f30 0 f1"/>
                  <a:gd name="f46" fmla="*/ f33 1 2016930"/>
                  <a:gd name="f47" fmla="*/ f34 1 33298"/>
                  <a:gd name="f48" fmla="*/ f35 1 2016930"/>
                  <a:gd name="f49" fmla="*/ f36 1 33298"/>
                  <a:gd name="f50" fmla="*/ f37 1 2016930"/>
                  <a:gd name="f51" fmla="*/ f38 1 33298"/>
                  <a:gd name="f52" fmla="*/ f39 1 2016930"/>
                  <a:gd name="f53" fmla="*/ f40 1 33298"/>
                  <a:gd name="f54" fmla="*/ f41 1 2016930"/>
                  <a:gd name="f55" fmla="*/ f42 1 2016930"/>
                  <a:gd name="f56" fmla="*/ f43 1 2016930"/>
                  <a:gd name="f57" fmla="*/ f44 1 2016930"/>
                  <a:gd name="f58" fmla="*/ f24 1 f31"/>
                  <a:gd name="f59" fmla="*/ f25 1 f31"/>
                  <a:gd name="f60" fmla="*/ f24 1 f32"/>
                  <a:gd name="f61" fmla="*/ f26 1 f32"/>
                  <a:gd name="f62" fmla="*/ f46 1 f31"/>
                  <a:gd name="f63" fmla="*/ f47 1 f32"/>
                  <a:gd name="f64" fmla="*/ f48 1 f31"/>
                  <a:gd name="f65" fmla="*/ f49 1 f32"/>
                  <a:gd name="f66" fmla="*/ f50 1 f31"/>
                  <a:gd name="f67" fmla="*/ f51 1 f32"/>
                  <a:gd name="f68" fmla="*/ f52 1 f31"/>
                  <a:gd name="f69" fmla="*/ f53 1 f32"/>
                  <a:gd name="f70" fmla="*/ f54 1 f31"/>
                  <a:gd name="f71" fmla="*/ f55 1 f31"/>
                  <a:gd name="f72" fmla="*/ f56 1 f31"/>
                  <a:gd name="f73" fmla="*/ f57 1 f31"/>
                  <a:gd name="f74" fmla="*/ f58 f22 1"/>
                  <a:gd name="f75" fmla="*/ f59 f22 1"/>
                  <a:gd name="f76" fmla="*/ f61 f23 1"/>
                  <a:gd name="f77" fmla="*/ f60 f23 1"/>
                  <a:gd name="f78" fmla="*/ f62 f22 1"/>
                  <a:gd name="f79" fmla="*/ f63 f23 1"/>
                  <a:gd name="f80" fmla="*/ f64 f22 1"/>
                  <a:gd name="f81" fmla="*/ f65 f23 1"/>
                  <a:gd name="f82" fmla="*/ f66 f22 1"/>
                  <a:gd name="f83" fmla="*/ f67 f23 1"/>
                  <a:gd name="f84" fmla="*/ f68 f22 1"/>
                  <a:gd name="f85" fmla="*/ f69 f23 1"/>
                  <a:gd name="f86" fmla="*/ f70 f22 1"/>
                  <a:gd name="f87" fmla="*/ f71 f22 1"/>
                  <a:gd name="f88" fmla="*/ f72 f22 1"/>
                  <a:gd name="f89" fmla="*/ f73 f2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5">
                    <a:pos x="f78" y="f79"/>
                  </a:cxn>
                  <a:cxn ang="f45">
                    <a:pos x="f80" y="f81"/>
                  </a:cxn>
                  <a:cxn ang="f45">
                    <a:pos x="f82" y="f83"/>
                  </a:cxn>
                  <a:cxn ang="f45">
                    <a:pos x="f84" y="f85"/>
                  </a:cxn>
                  <a:cxn ang="f45">
                    <a:pos x="f86" y="f83"/>
                  </a:cxn>
                  <a:cxn ang="f45">
                    <a:pos x="f87" y="f81"/>
                  </a:cxn>
                  <a:cxn ang="f45">
                    <a:pos x="f88" y="f79"/>
                  </a:cxn>
                  <a:cxn ang="f45">
                    <a:pos x="f89" y="f79"/>
                  </a:cxn>
                  <a:cxn ang="f45">
                    <a:pos x="f78" y="f79"/>
                  </a:cxn>
                </a:cxnLst>
                <a:rect l="f74" t="f77" r="f75" b="f76"/>
                <a:pathLst>
                  <a:path w="2016930" h="33298">
                    <a:moveTo>
                      <a:pt x="f8" y="f5"/>
                    </a:moveTo>
                    <a:cubicBezTo>
                      <a:pt x="f9" y="f5"/>
                      <a:pt x="f10" y="f11"/>
                      <a:pt x="f10" y="f12"/>
                    </a:cubicBezTo>
                    <a:lnTo>
                      <a:pt x="f5" y="f13"/>
                    </a:lnTo>
                    <a:cubicBezTo>
                      <a:pt x="f5" y="f13"/>
                      <a:pt x="f14" y="f7"/>
                      <a:pt x="f14" y="f7"/>
                    </a:cubicBezTo>
                    <a:cubicBezTo>
                      <a:pt x="f14" y="f7"/>
                      <a:pt x="f15" y="f7"/>
                      <a:pt x="f6" y="f13"/>
                    </a:cubicBezTo>
                    <a:lnTo>
                      <a:pt x="f16" y="f12"/>
                    </a:lnTo>
                    <a:cubicBezTo>
                      <a:pt x="f16" y="f11"/>
                      <a:pt x="f17" y="f5"/>
                      <a:pt x="f18" y="f5"/>
                    </a:cubicBezTo>
                    <a:lnTo>
                      <a:pt x="f19" y="f5"/>
                    </a:lnTo>
                    <a:cubicBezTo>
                      <a:pt x="f19" y="f5"/>
                      <a:pt x="f20" y="f5"/>
                      <a:pt x="f8" y="f5"/>
                    </a:cubicBezTo>
                    <a:close/>
                  </a:path>
                </a:pathLst>
              </a:custGeom>
              <a:solidFill>
                <a:srgbClr val="C6C4C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8" name="รูปแบบอิสระ: รูปร่าง 190">
                <a:extLst>
                  <a:ext uri="{FF2B5EF4-FFF2-40B4-BE49-F238E27FC236}">
                    <a16:creationId xmlns:a16="http://schemas.microsoft.com/office/drawing/2014/main" id="{528551E1-0500-48FA-8A91-CBEE8B48BA9A}"/>
                  </a:ext>
                </a:extLst>
              </p:cNvPr>
              <p:cNvSpPr/>
              <p:nvPr/>
            </p:nvSpPr>
            <p:spPr>
              <a:xfrm>
                <a:off x="3806299" y="4515974"/>
                <a:ext cx="1605960" cy="2576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20101"/>
                  <a:gd name="f7" fmla="val 33298"/>
                  <a:gd name="f8" fmla="val 130022"/>
                  <a:gd name="f9" fmla="val 128437"/>
                  <a:gd name="f10" fmla="val 88796"/>
                  <a:gd name="f11" fmla="val 7928"/>
                  <a:gd name="f12" fmla="val 9514"/>
                  <a:gd name="f13" fmla="val 31713"/>
                  <a:gd name="f14" fmla="val 12685"/>
                  <a:gd name="f15" fmla="val 2018516"/>
                  <a:gd name="f16" fmla="val 2020102"/>
                  <a:gd name="f17" fmla="val 1931306"/>
                  <a:gd name="f18" fmla="val 1890079"/>
                  <a:gd name="f19" fmla="val 1874223"/>
                  <a:gd name="f20" fmla="val 133194"/>
                  <a:gd name="f21" fmla="+- 0 0 -90"/>
                  <a:gd name="f22" fmla="*/ f3 1 2020101"/>
                  <a:gd name="f23" fmla="*/ f4 1 33298"/>
                  <a:gd name="f24" fmla="val f5"/>
                  <a:gd name="f25" fmla="val f6"/>
                  <a:gd name="f26" fmla="val f7"/>
                  <a:gd name="f27" fmla="*/ f21 f0 1"/>
                  <a:gd name="f28" fmla="+- f26 0 f24"/>
                  <a:gd name="f29" fmla="+- f25 0 f24"/>
                  <a:gd name="f30" fmla="*/ f27 1 f2"/>
                  <a:gd name="f31" fmla="*/ f29 1 2020101"/>
                  <a:gd name="f32" fmla="*/ f28 1 33298"/>
                  <a:gd name="f33" fmla="*/ 130022 f29 1"/>
                  <a:gd name="f34" fmla="*/ 0 f28 1"/>
                  <a:gd name="f35" fmla="*/ 88796 f29 1"/>
                  <a:gd name="f36" fmla="*/ 9514 f28 1"/>
                  <a:gd name="f37" fmla="*/ 0 f29 1"/>
                  <a:gd name="f38" fmla="*/ 31713 f28 1"/>
                  <a:gd name="f39" fmla="*/ 12685 f29 1"/>
                  <a:gd name="f40" fmla="*/ 33298 f28 1"/>
                  <a:gd name="f41" fmla="*/ 2020102 f29 1"/>
                  <a:gd name="f42" fmla="*/ 1931306 f29 1"/>
                  <a:gd name="f43" fmla="*/ 1890079 f29 1"/>
                  <a:gd name="f44" fmla="*/ 1874223 f29 1"/>
                  <a:gd name="f45" fmla="+- f30 0 f1"/>
                  <a:gd name="f46" fmla="*/ f33 1 2020101"/>
                  <a:gd name="f47" fmla="*/ f34 1 33298"/>
                  <a:gd name="f48" fmla="*/ f35 1 2020101"/>
                  <a:gd name="f49" fmla="*/ f36 1 33298"/>
                  <a:gd name="f50" fmla="*/ f37 1 2020101"/>
                  <a:gd name="f51" fmla="*/ f38 1 33298"/>
                  <a:gd name="f52" fmla="*/ f39 1 2020101"/>
                  <a:gd name="f53" fmla="*/ f40 1 33298"/>
                  <a:gd name="f54" fmla="*/ f41 1 2020101"/>
                  <a:gd name="f55" fmla="*/ f42 1 2020101"/>
                  <a:gd name="f56" fmla="*/ f43 1 2020101"/>
                  <a:gd name="f57" fmla="*/ f44 1 2020101"/>
                  <a:gd name="f58" fmla="*/ f24 1 f31"/>
                  <a:gd name="f59" fmla="*/ f25 1 f31"/>
                  <a:gd name="f60" fmla="*/ f24 1 f32"/>
                  <a:gd name="f61" fmla="*/ f26 1 f32"/>
                  <a:gd name="f62" fmla="*/ f46 1 f31"/>
                  <a:gd name="f63" fmla="*/ f47 1 f32"/>
                  <a:gd name="f64" fmla="*/ f48 1 f31"/>
                  <a:gd name="f65" fmla="*/ f49 1 f32"/>
                  <a:gd name="f66" fmla="*/ f50 1 f31"/>
                  <a:gd name="f67" fmla="*/ f51 1 f32"/>
                  <a:gd name="f68" fmla="*/ f52 1 f31"/>
                  <a:gd name="f69" fmla="*/ f53 1 f32"/>
                  <a:gd name="f70" fmla="*/ f54 1 f31"/>
                  <a:gd name="f71" fmla="*/ f55 1 f31"/>
                  <a:gd name="f72" fmla="*/ f56 1 f31"/>
                  <a:gd name="f73" fmla="*/ f57 1 f31"/>
                  <a:gd name="f74" fmla="*/ f58 f22 1"/>
                  <a:gd name="f75" fmla="*/ f59 f22 1"/>
                  <a:gd name="f76" fmla="*/ f61 f23 1"/>
                  <a:gd name="f77" fmla="*/ f60 f23 1"/>
                  <a:gd name="f78" fmla="*/ f62 f22 1"/>
                  <a:gd name="f79" fmla="*/ f63 f23 1"/>
                  <a:gd name="f80" fmla="*/ f64 f22 1"/>
                  <a:gd name="f81" fmla="*/ f65 f23 1"/>
                  <a:gd name="f82" fmla="*/ f66 f22 1"/>
                  <a:gd name="f83" fmla="*/ f67 f23 1"/>
                  <a:gd name="f84" fmla="*/ f68 f22 1"/>
                  <a:gd name="f85" fmla="*/ f69 f23 1"/>
                  <a:gd name="f86" fmla="*/ f70 f22 1"/>
                  <a:gd name="f87" fmla="*/ f71 f22 1"/>
                  <a:gd name="f88" fmla="*/ f72 f22 1"/>
                  <a:gd name="f89" fmla="*/ f73 f2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5">
                    <a:pos x="f78" y="f79"/>
                  </a:cxn>
                  <a:cxn ang="f45">
                    <a:pos x="f80" y="f81"/>
                  </a:cxn>
                  <a:cxn ang="f45">
                    <a:pos x="f82" y="f83"/>
                  </a:cxn>
                  <a:cxn ang="f45">
                    <a:pos x="f84" y="f85"/>
                  </a:cxn>
                  <a:cxn ang="f45">
                    <a:pos x="f86" y="f83"/>
                  </a:cxn>
                  <a:cxn ang="f45">
                    <a:pos x="f87" y="f81"/>
                  </a:cxn>
                  <a:cxn ang="f45">
                    <a:pos x="f88" y="f79"/>
                  </a:cxn>
                  <a:cxn ang="f45">
                    <a:pos x="f89" y="f79"/>
                  </a:cxn>
                  <a:cxn ang="f45">
                    <a:pos x="f78" y="f79"/>
                  </a:cxn>
                </a:cxnLst>
                <a:rect l="f74" t="f77" r="f75" b="f76"/>
                <a:pathLst>
                  <a:path w="2020101" h="33298">
                    <a:moveTo>
                      <a:pt x="f8" y="f5"/>
                    </a:moveTo>
                    <a:cubicBezTo>
                      <a:pt x="f9" y="f5"/>
                      <a:pt x="f10" y="f11"/>
                      <a:pt x="f10" y="f12"/>
                    </a:cubicBezTo>
                    <a:lnTo>
                      <a:pt x="f5" y="f13"/>
                    </a:lnTo>
                    <a:cubicBezTo>
                      <a:pt x="f5" y="f7"/>
                      <a:pt x="f14" y="f7"/>
                      <a:pt x="f14" y="f7"/>
                    </a:cubicBezTo>
                    <a:cubicBezTo>
                      <a:pt x="f14" y="f7"/>
                      <a:pt x="f15" y="f7"/>
                      <a:pt x="f16" y="f13"/>
                    </a:cubicBezTo>
                    <a:lnTo>
                      <a:pt x="f17" y="f12"/>
                    </a:lnTo>
                    <a:cubicBezTo>
                      <a:pt x="f17" y="f11"/>
                      <a:pt x="f18" y="f5"/>
                      <a:pt x="f18" y="f5"/>
                    </a:cubicBezTo>
                    <a:lnTo>
                      <a:pt x="f19" y="f5"/>
                    </a:lnTo>
                    <a:cubicBezTo>
                      <a:pt x="f19" y="f5"/>
                      <a:pt x="f20" y="f5"/>
                      <a:pt x="f8" y="f5"/>
                    </a:cubicBezTo>
                    <a:close/>
                  </a:path>
                </a:pathLst>
              </a:custGeom>
              <a:solidFill>
                <a:srgbClr val="C7C5C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49" name="รูปแบบอิสระ: รูปร่าง 191">
                <a:extLst>
                  <a:ext uri="{FF2B5EF4-FFF2-40B4-BE49-F238E27FC236}">
                    <a16:creationId xmlns:a16="http://schemas.microsoft.com/office/drawing/2014/main" id="{3EFD5FB1-CB83-43CF-AFE2-6BA477137FDE}"/>
                  </a:ext>
                </a:extLst>
              </p:cNvPr>
              <p:cNvSpPr/>
              <p:nvPr/>
            </p:nvSpPr>
            <p:spPr>
              <a:xfrm>
                <a:off x="3805047" y="4516276"/>
                <a:ext cx="1607213" cy="26682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21687"/>
                  <a:gd name="f7" fmla="val 34487"/>
                  <a:gd name="f8" fmla="val 128437"/>
                  <a:gd name="f9" fmla="val 1189"/>
                  <a:gd name="f10" fmla="val 126851"/>
                  <a:gd name="f11" fmla="val 87210"/>
                  <a:gd name="f12" fmla="val 9117"/>
                  <a:gd name="f13" fmla="val 10703"/>
                  <a:gd name="f14" fmla="val 32902"/>
                  <a:gd name="f15" fmla="val 34488"/>
                  <a:gd name="f16" fmla="val 12685"/>
                  <a:gd name="f17" fmla="val 2020102"/>
                  <a:gd name="f18" fmla="val 1934477"/>
                  <a:gd name="f19" fmla="val 1894836"/>
                  <a:gd name="f20" fmla="val 1893251"/>
                  <a:gd name="f21" fmla="val 1877394"/>
                  <a:gd name="f22" fmla="val 1878980"/>
                  <a:gd name="f23" fmla="val -396"/>
                  <a:gd name="f24" fmla="val 131608"/>
                  <a:gd name="f25" fmla="+- 0 0 -90"/>
                  <a:gd name="f26" fmla="*/ f3 1 2021687"/>
                  <a:gd name="f27" fmla="*/ f4 1 34487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21687"/>
                  <a:gd name="f36" fmla="*/ f32 1 34487"/>
                  <a:gd name="f37" fmla="*/ 128437 f33 1"/>
                  <a:gd name="f38" fmla="*/ 1189 f32 1"/>
                  <a:gd name="f39" fmla="*/ 87210 f33 1"/>
                  <a:gd name="f40" fmla="*/ 10703 f32 1"/>
                  <a:gd name="f41" fmla="*/ 0 f33 1"/>
                  <a:gd name="f42" fmla="*/ 32902 f32 1"/>
                  <a:gd name="f43" fmla="*/ 12685 f33 1"/>
                  <a:gd name="f44" fmla="*/ 34488 f32 1"/>
                  <a:gd name="f45" fmla="*/ 2021687 f33 1"/>
                  <a:gd name="f46" fmla="*/ 1934477 f33 1"/>
                  <a:gd name="f47" fmla="*/ 1893251 f33 1"/>
                  <a:gd name="f48" fmla="*/ 1877394 f33 1"/>
                  <a:gd name="f49" fmla="+- f34 0 f1"/>
                  <a:gd name="f50" fmla="*/ f37 1 2021687"/>
                  <a:gd name="f51" fmla="*/ f38 1 34487"/>
                  <a:gd name="f52" fmla="*/ f39 1 2021687"/>
                  <a:gd name="f53" fmla="*/ f40 1 34487"/>
                  <a:gd name="f54" fmla="*/ f41 1 2021687"/>
                  <a:gd name="f55" fmla="*/ f42 1 34487"/>
                  <a:gd name="f56" fmla="*/ f43 1 2021687"/>
                  <a:gd name="f57" fmla="*/ f44 1 34487"/>
                  <a:gd name="f58" fmla="*/ f45 1 2021687"/>
                  <a:gd name="f59" fmla="*/ f46 1 2021687"/>
                  <a:gd name="f60" fmla="*/ f47 1 2021687"/>
                  <a:gd name="f61" fmla="*/ f48 1 2021687"/>
                  <a:gd name="f62" fmla="*/ f28 1 f35"/>
                  <a:gd name="f63" fmla="*/ f29 1 f35"/>
                  <a:gd name="f64" fmla="*/ f28 1 f36"/>
                  <a:gd name="f65" fmla="*/ f30 1 f36"/>
                  <a:gd name="f66" fmla="*/ f50 1 f35"/>
                  <a:gd name="f67" fmla="*/ f51 1 f36"/>
                  <a:gd name="f68" fmla="*/ f52 1 f35"/>
                  <a:gd name="f69" fmla="*/ f53 1 f36"/>
                  <a:gd name="f70" fmla="*/ f54 1 f35"/>
                  <a:gd name="f71" fmla="*/ f55 1 f36"/>
                  <a:gd name="f72" fmla="*/ f56 1 f35"/>
                  <a:gd name="f73" fmla="*/ f57 1 f36"/>
                  <a:gd name="f74" fmla="*/ f58 1 f35"/>
                  <a:gd name="f75" fmla="*/ f59 1 f35"/>
                  <a:gd name="f76" fmla="*/ f60 1 f35"/>
                  <a:gd name="f77" fmla="*/ f61 1 f35"/>
                  <a:gd name="f78" fmla="*/ f62 f26 1"/>
                  <a:gd name="f79" fmla="*/ f63 f26 1"/>
                  <a:gd name="f80" fmla="*/ f65 f27 1"/>
                  <a:gd name="f81" fmla="*/ f64 f27 1"/>
                  <a:gd name="f82" fmla="*/ f66 f26 1"/>
                  <a:gd name="f83" fmla="*/ f67 f27 1"/>
                  <a:gd name="f84" fmla="*/ f68 f26 1"/>
                  <a:gd name="f85" fmla="*/ f69 f27 1"/>
                  <a:gd name="f86" fmla="*/ f70 f26 1"/>
                  <a:gd name="f87" fmla="*/ f71 f27 1"/>
                  <a:gd name="f88" fmla="*/ f72 f26 1"/>
                  <a:gd name="f89" fmla="*/ f73 f27 1"/>
                  <a:gd name="f90" fmla="*/ f74 f26 1"/>
                  <a:gd name="f91" fmla="*/ f75 f26 1"/>
                  <a:gd name="f92" fmla="*/ f76 f26 1"/>
                  <a:gd name="f93" fmla="*/ f77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2" y="f83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87"/>
                  </a:cxn>
                  <a:cxn ang="f49">
                    <a:pos x="f91" y="f85"/>
                  </a:cxn>
                  <a:cxn ang="f49">
                    <a:pos x="f92" y="f83"/>
                  </a:cxn>
                  <a:cxn ang="f49">
                    <a:pos x="f93" y="f83"/>
                  </a:cxn>
                  <a:cxn ang="f49">
                    <a:pos x="f82" y="f83"/>
                  </a:cxn>
                </a:cxnLst>
                <a:rect l="f78" t="f81" r="f79" b="f80"/>
                <a:pathLst>
                  <a:path w="2021687" h="34487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15"/>
                      <a:pt x="f16" y="f15"/>
                    </a:cubicBezTo>
                    <a:cubicBezTo>
                      <a:pt x="f16" y="f15"/>
                      <a:pt x="f17" y="f15"/>
                      <a:pt x="f6" y="f14"/>
                    </a:cubicBezTo>
                    <a:lnTo>
                      <a:pt x="f18" y="f13"/>
                    </a:lnTo>
                    <a:cubicBezTo>
                      <a:pt x="f18" y="f12"/>
                      <a:pt x="f19" y="f9"/>
                      <a:pt x="f20" y="f9"/>
                    </a:cubicBezTo>
                    <a:lnTo>
                      <a:pt x="f21" y="f9"/>
                    </a:lnTo>
                    <a:cubicBezTo>
                      <a:pt x="f22" y="f23"/>
                      <a:pt x="f24" y="f23"/>
                      <a:pt x="f8" y="f9"/>
                    </a:cubicBezTo>
                    <a:close/>
                  </a:path>
                </a:pathLst>
              </a:custGeom>
              <a:solidFill>
                <a:srgbClr val="C8C6C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0" name="รูปแบบอิสระ: รูปร่าง 192">
                <a:extLst>
                  <a:ext uri="{FF2B5EF4-FFF2-40B4-BE49-F238E27FC236}">
                    <a16:creationId xmlns:a16="http://schemas.microsoft.com/office/drawing/2014/main" id="{E821226A-FD6D-4D9C-8AE3-48472E3A5BBF}"/>
                  </a:ext>
                </a:extLst>
              </p:cNvPr>
              <p:cNvSpPr/>
              <p:nvPr/>
            </p:nvSpPr>
            <p:spPr>
              <a:xfrm>
                <a:off x="3805047" y="4517200"/>
                <a:ext cx="1608475" cy="2699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23272"/>
                  <a:gd name="f7" fmla="val 34884"/>
                  <a:gd name="f8" fmla="val 125265"/>
                  <a:gd name="f9" fmla="val 123680"/>
                  <a:gd name="f10" fmla="val 85624"/>
                  <a:gd name="f11" fmla="val 7928"/>
                  <a:gd name="f12" fmla="val 9514"/>
                  <a:gd name="f13" fmla="val 33298"/>
                  <a:gd name="f14" fmla="val 11100"/>
                  <a:gd name="f15" fmla="val 12685"/>
                  <a:gd name="f16" fmla="val 2021687"/>
                  <a:gd name="f17" fmla="val 2023273"/>
                  <a:gd name="f18" fmla="val 1937648"/>
                  <a:gd name="f19" fmla="val 1898008"/>
                  <a:gd name="f20" fmla="val 1882151"/>
                  <a:gd name="f21" fmla="val 128437"/>
                  <a:gd name="f22" fmla="+- 0 0 -90"/>
                  <a:gd name="f23" fmla="*/ f3 1 2023272"/>
                  <a:gd name="f24" fmla="*/ f4 1 34884"/>
                  <a:gd name="f25" fmla="val f5"/>
                  <a:gd name="f26" fmla="val f6"/>
                  <a:gd name="f27" fmla="val f7"/>
                  <a:gd name="f28" fmla="*/ f22 f0 1"/>
                  <a:gd name="f29" fmla="+- f27 0 f25"/>
                  <a:gd name="f30" fmla="+- f26 0 f25"/>
                  <a:gd name="f31" fmla="*/ f28 1 f2"/>
                  <a:gd name="f32" fmla="*/ f30 1 2023272"/>
                  <a:gd name="f33" fmla="*/ f29 1 34884"/>
                  <a:gd name="f34" fmla="*/ 125265 f30 1"/>
                  <a:gd name="f35" fmla="*/ 0 f29 1"/>
                  <a:gd name="f36" fmla="*/ 85624 f30 1"/>
                  <a:gd name="f37" fmla="*/ 9514 f29 1"/>
                  <a:gd name="f38" fmla="*/ 0 f30 1"/>
                  <a:gd name="f39" fmla="*/ 33298 f29 1"/>
                  <a:gd name="f40" fmla="*/ 12685 f30 1"/>
                  <a:gd name="f41" fmla="*/ 34884 f29 1"/>
                  <a:gd name="f42" fmla="*/ 2023273 f30 1"/>
                  <a:gd name="f43" fmla="*/ 1937648 f30 1"/>
                  <a:gd name="f44" fmla="*/ 1898008 f30 1"/>
                  <a:gd name="f45" fmla="*/ 1882151 f30 1"/>
                  <a:gd name="f46" fmla="+- f31 0 f1"/>
                  <a:gd name="f47" fmla="*/ f34 1 2023272"/>
                  <a:gd name="f48" fmla="*/ f35 1 34884"/>
                  <a:gd name="f49" fmla="*/ f36 1 2023272"/>
                  <a:gd name="f50" fmla="*/ f37 1 34884"/>
                  <a:gd name="f51" fmla="*/ f38 1 2023272"/>
                  <a:gd name="f52" fmla="*/ f39 1 34884"/>
                  <a:gd name="f53" fmla="*/ f40 1 2023272"/>
                  <a:gd name="f54" fmla="*/ f41 1 34884"/>
                  <a:gd name="f55" fmla="*/ f42 1 2023272"/>
                  <a:gd name="f56" fmla="*/ f43 1 2023272"/>
                  <a:gd name="f57" fmla="*/ f44 1 2023272"/>
                  <a:gd name="f58" fmla="*/ f45 1 2023272"/>
                  <a:gd name="f59" fmla="*/ f25 1 f32"/>
                  <a:gd name="f60" fmla="*/ f26 1 f32"/>
                  <a:gd name="f61" fmla="*/ f25 1 f33"/>
                  <a:gd name="f62" fmla="*/ f27 1 f33"/>
                  <a:gd name="f63" fmla="*/ f47 1 f32"/>
                  <a:gd name="f64" fmla="*/ f48 1 f33"/>
                  <a:gd name="f65" fmla="*/ f49 1 f32"/>
                  <a:gd name="f66" fmla="*/ f50 1 f33"/>
                  <a:gd name="f67" fmla="*/ f51 1 f32"/>
                  <a:gd name="f68" fmla="*/ f52 1 f33"/>
                  <a:gd name="f69" fmla="*/ f53 1 f32"/>
                  <a:gd name="f70" fmla="*/ f54 1 f33"/>
                  <a:gd name="f71" fmla="*/ f55 1 f32"/>
                  <a:gd name="f72" fmla="*/ f56 1 f32"/>
                  <a:gd name="f73" fmla="*/ f57 1 f32"/>
                  <a:gd name="f74" fmla="*/ f58 1 f32"/>
                  <a:gd name="f75" fmla="*/ f59 f23 1"/>
                  <a:gd name="f76" fmla="*/ f60 f23 1"/>
                  <a:gd name="f77" fmla="*/ f62 f24 1"/>
                  <a:gd name="f78" fmla="*/ f61 f24 1"/>
                  <a:gd name="f79" fmla="*/ f63 f23 1"/>
                  <a:gd name="f80" fmla="*/ f64 f24 1"/>
                  <a:gd name="f81" fmla="*/ f65 f23 1"/>
                  <a:gd name="f82" fmla="*/ f66 f24 1"/>
                  <a:gd name="f83" fmla="*/ f67 f23 1"/>
                  <a:gd name="f84" fmla="*/ f68 f24 1"/>
                  <a:gd name="f85" fmla="*/ f69 f23 1"/>
                  <a:gd name="f86" fmla="*/ f70 f24 1"/>
                  <a:gd name="f87" fmla="*/ f71 f23 1"/>
                  <a:gd name="f88" fmla="*/ f72 f23 1"/>
                  <a:gd name="f89" fmla="*/ f73 f23 1"/>
                  <a:gd name="f90" fmla="*/ f74 f2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6">
                    <a:pos x="f79" y="f80"/>
                  </a:cxn>
                  <a:cxn ang="f46">
                    <a:pos x="f81" y="f82"/>
                  </a:cxn>
                  <a:cxn ang="f46">
                    <a:pos x="f83" y="f84"/>
                  </a:cxn>
                  <a:cxn ang="f46">
                    <a:pos x="f85" y="f86"/>
                  </a:cxn>
                  <a:cxn ang="f46">
                    <a:pos x="f87" y="f84"/>
                  </a:cxn>
                  <a:cxn ang="f46">
                    <a:pos x="f88" y="f82"/>
                  </a:cxn>
                  <a:cxn ang="f46">
                    <a:pos x="f89" y="f80"/>
                  </a:cxn>
                  <a:cxn ang="f46">
                    <a:pos x="f90" y="f80"/>
                  </a:cxn>
                  <a:cxn ang="f46">
                    <a:pos x="f79" y="f80"/>
                  </a:cxn>
                </a:cxnLst>
                <a:rect l="f75" t="f78" r="f76" b="f77"/>
                <a:pathLst>
                  <a:path w="2023272" h="34884">
                    <a:moveTo>
                      <a:pt x="f8" y="f5"/>
                    </a:moveTo>
                    <a:cubicBezTo>
                      <a:pt x="f9" y="f5"/>
                      <a:pt x="f10" y="f11"/>
                      <a:pt x="f10" y="f12"/>
                    </a:cubicBezTo>
                    <a:lnTo>
                      <a:pt x="f5" y="f13"/>
                    </a:lnTo>
                    <a:cubicBezTo>
                      <a:pt x="f5" y="f7"/>
                      <a:pt x="f14" y="f7"/>
                      <a:pt x="f15" y="f7"/>
                    </a:cubicBezTo>
                    <a:cubicBezTo>
                      <a:pt x="f15" y="f7"/>
                      <a:pt x="f16" y="f7"/>
                      <a:pt x="f17" y="f13"/>
                    </a:cubicBezTo>
                    <a:lnTo>
                      <a:pt x="f18" y="f12"/>
                    </a:lnTo>
                    <a:cubicBezTo>
                      <a:pt x="f18" y="f11"/>
                      <a:pt x="f19" y="f5"/>
                      <a:pt x="f19" y="f5"/>
                    </a:cubicBezTo>
                    <a:lnTo>
                      <a:pt x="f20" y="f5"/>
                    </a:lnTo>
                    <a:cubicBezTo>
                      <a:pt x="f20" y="f5"/>
                      <a:pt x="f21" y="f5"/>
                      <a:pt x="f8" y="f5"/>
                    </a:cubicBezTo>
                    <a:close/>
                  </a:path>
                </a:pathLst>
              </a:custGeom>
              <a:solidFill>
                <a:srgbClr val="C9C7C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1" name="รูปแบบอิสระ: รูปร่าง 193">
                <a:extLst>
                  <a:ext uri="{FF2B5EF4-FFF2-40B4-BE49-F238E27FC236}">
                    <a16:creationId xmlns:a16="http://schemas.microsoft.com/office/drawing/2014/main" id="{A0DC34BA-CA33-441C-965A-BDBC7343D343}"/>
                  </a:ext>
                </a:extLst>
              </p:cNvPr>
              <p:cNvSpPr/>
              <p:nvPr/>
            </p:nvSpPr>
            <p:spPr>
              <a:xfrm>
                <a:off x="3803785" y="4517200"/>
                <a:ext cx="1610999" cy="2699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26444"/>
                  <a:gd name="f7" fmla="val 34884"/>
                  <a:gd name="f8" fmla="val 123680"/>
                  <a:gd name="f9" fmla="val 122094"/>
                  <a:gd name="f10" fmla="val 84039"/>
                  <a:gd name="f11" fmla="val 7928"/>
                  <a:gd name="f12" fmla="val 9514"/>
                  <a:gd name="f13" fmla="val 33298"/>
                  <a:gd name="f14" fmla="val 11099"/>
                  <a:gd name="f15" fmla="val 12685"/>
                  <a:gd name="f16" fmla="val 2024858"/>
                  <a:gd name="f17" fmla="val 1942405"/>
                  <a:gd name="f18" fmla="val 1904350"/>
                  <a:gd name="f19" fmla="val 1902764"/>
                  <a:gd name="f20" fmla="val 1886908"/>
                  <a:gd name="f21" fmla="val 126851"/>
                  <a:gd name="f22" fmla="+- 0 0 -90"/>
                  <a:gd name="f23" fmla="*/ f3 1 2026444"/>
                  <a:gd name="f24" fmla="*/ f4 1 34884"/>
                  <a:gd name="f25" fmla="val f5"/>
                  <a:gd name="f26" fmla="val f6"/>
                  <a:gd name="f27" fmla="val f7"/>
                  <a:gd name="f28" fmla="*/ f22 f0 1"/>
                  <a:gd name="f29" fmla="+- f27 0 f25"/>
                  <a:gd name="f30" fmla="+- f26 0 f25"/>
                  <a:gd name="f31" fmla="*/ f28 1 f2"/>
                  <a:gd name="f32" fmla="*/ f30 1 2026444"/>
                  <a:gd name="f33" fmla="*/ f29 1 34884"/>
                  <a:gd name="f34" fmla="*/ 123680 f30 1"/>
                  <a:gd name="f35" fmla="*/ 0 f29 1"/>
                  <a:gd name="f36" fmla="*/ 84039 f30 1"/>
                  <a:gd name="f37" fmla="*/ 9514 f29 1"/>
                  <a:gd name="f38" fmla="*/ 0 f30 1"/>
                  <a:gd name="f39" fmla="*/ 33298 f29 1"/>
                  <a:gd name="f40" fmla="*/ 12685 f30 1"/>
                  <a:gd name="f41" fmla="*/ 34884 f29 1"/>
                  <a:gd name="f42" fmla="*/ 2026444 f30 1"/>
                  <a:gd name="f43" fmla="*/ 1942405 f30 1"/>
                  <a:gd name="f44" fmla="*/ 1902764 f30 1"/>
                  <a:gd name="f45" fmla="*/ 1886908 f30 1"/>
                  <a:gd name="f46" fmla="+- f31 0 f1"/>
                  <a:gd name="f47" fmla="*/ f34 1 2026444"/>
                  <a:gd name="f48" fmla="*/ f35 1 34884"/>
                  <a:gd name="f49" fmla="*/ f36 1 2026444"/>
                  <a:gd name="f50" fmla="*/ f37 1 34884"/>
                  <a:gd name="f51" fmla="*/ f38 1 2026444"/>
                  <a:gd name="f52" fmla="*/ f39 1 34884"/>
                  <a:gd name="f53" fmla="*/ f40 1 2026444"/>
                  <a:gd name="f54" fmla="*/ f41 1 34884"/>
                  <a:gd name="f55" fmla="*/ f42 1 2026444"/>
                  <a:gd name="f56" fmla="*/ f43 1 2026444"/>
                  <a:gd name="f57" fmla="*/ f44 1 2026444"/>
                  <a:gd name="f58" fmla="*/ f45 1 2026444"/>
                  <a:gd name="f59" fmla="*/ f25 1 f32"/>
                  <a:gd name="f60" fmla="*/ f26 1 f32"/>
                  <a:gd name="f61" fmla="*/ f25 1 f33"/>
                  <a:gd name="f62" fmla="*/ f27 1 f33"/>
                  <a:gd name="f63" fmla="*/ f47 1 f32"/>
                  <a:gd name="f64" fmla="*/ f48 1 f33"/>
                  <a:gd name="f65" fmla="*/ f49 1 f32"/>
                  <a:gd name="f66" fmla="*/ f50 1 f33"/>
                  <a:gd name="f67" fmla="*/ f51 1 f32"/>
                  <a:gd name="f68" fmla="*/ f52 1 f33"/>
                  <a:gd name="f69" fmla="*/ f53 1 f32"/>
                  <a:gd name="f70" fmla="*/ f54 1 f33"/>
                  <a:gd name="f71" fmla="*/ f55 1 f32"/>
                  <a:gd name="f72" fmla="*/ f56 1 f32"/>
                  <a:gd name="f73" fmla="*/ f57 1 f32"/>
                  <a:gd name="f74" fmla="*/ f58 1 f32"/>
                  <a:gd name="f75" fmla="*/ f59 f23 1"/>
                  <a:gd name="f76" fmla="*/ f60 f23 1"/>
                  <a:gd name="f77" fmla="*/ f62 f24 1"/>
                  <a:gd name="f78" fmla="*/ f61 f24 1"/>
                  <a:gd name="f79" fmla="*/ f63 f23 1"/>
                  <a:gd name="f80" fmla="*/ f64 f24 1"/>
                  <a:gd name="f81" fmla="*/ f65 f23 1"/>
                  <a:gd name="f82" fmla="*/ f66 f24 1"/>
                  <a:gd name="f83" fmla="*/ f67 f23 1"/>
                  <a:gd name="f84" fmla="*/ f68 f24 1"/>
                  <a:gd name="f85" fmla="*/ f69 f23 1"/>
                  <a:gd name="f86" fmla="*/ f70 f24 1"/>
                  <a:gd name="f87" fmla="*/ f71 f23 1"/>
                  <a:gd name="f88" fmla="*/ f72 f23 1"/>
                  <a:gd name="f89" fmla="*/ f73 f23 1"/>
                  <a:gd name="f90" fmla="*/ f74 f2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6">
                    <a:pos x="f79" y="f80"/>
                  </a:cxn>
                  <a:cxn ang="f46">
                    <a:pos x="f81" y="f82"/>
                  </a:cxn>
                  <a:cxn ang="f46">
                    <a:pos x="f83" y="f84"/>
                  </a:cxn>
                  <a:cxn ang="f46">
                    <a:pos x="f85" y="f86"/>
                  </a:cxn>
                  <a:cxn ang="f46">
                    <a:pos x="f87" y="f84"/>
                  </a:cxn>
                  <a:cxn ang="f46">
                    <a:pos x="f88" y="f82"/>
                  </a:cxn>
                  <a:cxn ang="f46">
                    <a:pos x="f89" y="f80"/>
                  </a:cxn>
                  <a:cxn ang="f46">
                    <a:pos x="f90" y="f80"/>
                  </a:cxn>
                  <a:cxn ang="f46">
                    <a:pos x="f79" y="f80"/>
                  </a:cxn>
                </a:cxnLst>
                <a:rect l="f75" t="f78" r="f76" b="f77"/>
                <a:pathLst>
                  <a:path w="2026444" h="34884">
                    <a:moveTo>
                      <a:pt x="f8" y="f5"/>
                    </a:moveTo>
                    <a:cubicBezTo>
                      <a:pt x="f9" y="f5"/>
                      <a:pt x="f10" y="f11"/>
                      <a:pt x="f10" y="f12"/>
                    </a:cubicBezTo>
                    <a:lnTo>
                      <a:pt x="f5" y="f13"/>
                    </a:lnTo>
                    <a:cubicBezTo>
                      <a:pt x="f5" y="f7"/>
                      <a:pt x="f14" y="f7"/>
                      <a:pt x="f15" y="f7"/>
                    </a:cubicBezTo>
                    <a:cubicBezTo>
                      <a:pt x="f15" y="f7"/>
                      <a:pt x="f16" y="f7"/>
                      <a:pt x="f6" y="f13"/>
                    </a:cubicBezTo>
                    <a:lnTo>
                      <a:pt x="f17" y="f12"/>
                    </a:lnTo>
                    <a:cubicBezTo>
                      <a:pt x="f17" y="f11"/>
                      <a:pt x="f18" y="f5"/>
                      <a:pt x="f19" y="f5"/>
                    </a:cubicBezTo>
                    <a:lnTo>
                      <a:pt x="f20" y="f5"/>
                    </a:lnTo>
                    <a:cubicBezTo>
                      <a:pt x="f20" y="f5"/>
                      <a:pt x="f21" y="f5"/>
                      <a:pt x="f8" y="f5"/>
                    </a:cubicBezTo>
                    <a:close/>
                  </a:path>
                </a:pathLst>
              </a:custGeom>
              <a:solidFill>
                <a:srgbClr val="CAC8C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2" name="รูปแบบอิสระ: รูปร่าง 194">
                <a:extLst>
                  <a:ext uri="{FF2B5EF4-FFF2-40B4-BE49-F238E27FC236}">
                    <a16:creationId xmlns:a16="http://schemas.microsoft.com/office/drawing/2014/main" id="{31B55426-BB69-4088-8456-704E186FBF27}"/>
                  </a:ext>
                </a:extLst>
              </p:cNvPr>
              <p:cNvSpPr/>
              <p:nvPr/>
            </p:nvSpPr>
            <p:spPr>
              <a:xfrm>
                <a:off x="3802523" y="4517501"/>
                <a:ext cx="1612260" cy="2790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28029"/>
                  <a:gd name="f7" fmla="val 36073"/>
                  <a:gd name="f8" fmla="val 120508"/>
                  <a:gd name="f9" fmla="val 1189"/>
                  <a:gd name="f10" fmla="val 118923"/>
                  <a:gd name="f11" fmla="val 80867"/>
                  <a:gd name="f12" fmla="val 9117"/>
                  <a:gd name="f13" fmla="val 10703"/>
                  <a:gd name="f14" fmla="val 34488"/>
                  <a:gd name="f15" fmla="val 11099"/>
                  <a:gd name="f16" fmla="val 12685"/>
                  <a:gd name="f17" fmla="val 2026444"/>
                  <a:gd name="f18" fmla="val 2028030"/>
                  <a:gd name="f19" fmla="val 1947162"/>
                  <a:gd name="f20" fmla="val 1909107"/>
                  <a:gd name="f21" fmla="val 1907521"/>
                  <a:gd name="f22" fmla="val 1891665"/>
                  <a:gd name="f23" fmla="val 1893251"/>
                  <a:gd name="f24" fmla="val -396"/>
                  <a:gd name="f25" fmla="val 125265"/>
                  <a:gd name="f26" fmla="+- 0 0 -90"/>
                  <a:gd name="f27" fmla="*/ f3 1 2028029"/>
                  <a:gd name="f28" fmla="*/ f4 1 36073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28029"/>
                  <a:gd name="f37" fmla="*/ f33 1 36073"/>
                  <a:gd name="f38" fmla="*/ 120508 f34 1"/>
                  <a:gd name="f39" fmla="*/ 1189 f33 1"/>
                  <a:gd name="f40" fmla="*/ 80867 f34 1"/>
                  <a:gd name="f41" fmla="*/ 10703 f33 1"/>
                  <a:gd name="f42" fmla="*/ 0 f34 1"/>
                  <a:gd name="f43" fmla="*/ 34488 f33 1"/>
                  <a:gd name="f44" fmla="*/ 12685 f34 1"/>
                  <a:gd name="f45" fmla="*/ 36073 f33 1"/>
                  <a:gd name="f46" fmla="*/ 2028030 f34 1"/>
                  <a:gd name="f47" fmla="*/ 1947162 f34 1"/>
                  <a:gd name="f48" fmla="*/ 1907521 f34 1"/>
                  <a:gd name="f49" fmla="*/ 1891665 f34 1"/>
                  <a:gd name="f50" fmla="+- f35 0 f1"/>
                  <a:gd name="f51" fmla="*/ f38 1 2028029"/>
                  <a:gd name="f52" fmla="*/ f39 1 36073"/>
                  <a:gd name="f53" fmla="*/ f40 1 2028029"/>
                  <a:gd name="f54" fmla="*/ f41 1 36073"/>
                  <a:gd name="f55" fmla="*/ f42 1 2028029"/>
                  <a:gd name="f56" fmla="*/ f43 1 36073"/>
                  <a:gd name="f57" fmla="*/ f44 1 2028029"/>
                  <a:gd name="f58" fmla="*/ f45 1 36073"/>
                  <a:gd name="f59" fmla="*/ f46 1 2028029"/>
                  <a:gd name="f60" fmla="*/ f47 1 2028029"/>
                  <a:gd name="f61" fmla="*/ f48 1 2028029"/>
                  <a:gd name="f62" fmla="*/ f49 1 2028029"/>
                  <a:gd name="f63" fmla="*/ f29 1 f36"/>
                  <a:gd name="f64" fmla="*/ f30 1 f36"/>
                  <a:gd name="f65" fmla="*/ f29 1 f37"/>
                  <a:gd name="f66" fmla="*/ f31 1 f37"/>
                  <a:gd name="f67" fmla="*/ f51 1 f36"/>
                  <a:gd name="f68" fmla="*/ f52 1 f37"/>
                  <a:gd name="f69" fmla="*/ f53 1 f36"/>
                  <a:gd name="f70" fmla="*/ f54 1 f37"/>
                  <a:gd name="f71" fmla="*/ f55 1 f36"/>
                  <a:gd name="f72" fmla="*/ f56 1 f37"/>
                  <a:gd name="f73" fmla="*/ f57 1 f36"/>
                  <a:gd name="f74" fmla="*/ f58 1 f37"/>
                  <a:gd name="f75" fmla="*/ f59 1 f36"/>
                  <a:gd name="f76" fmla="*/ f60 1 f36"/>
                  <a:gd name="f77" fmla="*/ f61 1 f36"/>
                  <a:gd name="f78" fmla="*/ f62 1 f36"/>
                  <a:gd name="f79" fmla="*/ f63 f27 1"/>
                  <a:gd name="f80" fmla="*/ f64 f27 1"/>
                  <a:gd name="f81" fmla="*/ f66 f28 1"/>
                  <a:gd name="f82" fmla="*/ f65 f28 1"/>
                  <a:gd name="f83" fmla="*/ f67 f27 1"/>
                  <a:gd name="f84" fmla="*/ f68 f28 1"/>
                  <a:gd name="f85" fmla="*/ f69 f27 1"/>
                  <a:gd name="f86" fmla="*/ f70 f28 1"/>
                  <a:gd name="f87" fmla="*/ f71 f27 1"/>
                  <a:gd name="f88" fmla="*/ f72 f28 1"/>
                  <a:gd name="f89" fmla="*/ f73 f27 1"/>
                  <a:gd name="f90" fmla="*/ f74 f28 1"/>
                  <a:gd name="f91" fmla="*/ f75 f27 1"/>
                  <a:gd name="f92" fmla="*/ f76 f27 1"/>
                  <a:gd name="f93" fmla="*/ f77 f27 1"/>
                  <a:gd name="f94" fmla="*/ f78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3" y="f84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88"/>
                  </a:cxn>
                  <a:cxn ang="f50">
                    <a:pos x="f92" y="f86"/>
                  </a:cxn>
                  <a:cxn ang="f50">
                    <a:pos x="f93" y="f84"/>
                  </a:cxn>
                  <a:cxn ang="f50">
                    <a:pos x="f94" y="f84"/>
                  </a:cxn>
                  <a:cxn ang="f50">
                    <a:pos x="f83" y="f84"/>
                  </a:cxn>
                </a:cxnLst>
                <a:rect l="f79" t="f82" r="f80" b="f81"/>
                <a:pathLst>
                  <a:path w="2028029" h="36073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7"/>
                      <a:pt x="f15" y="f7"/>
                      <a:pt x="f16" y="f7"/>
                    </a:cubicBezTo>
                    <a:cubicBezTo>
                      <a:pt x="f16" y="f7"/>
                      <a:pt x="f17" y="f7"/>
                      <a:pt x="f18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9"/>
                    </a:lnTo>
                    <a:cubicBezTo>
                      <a:pt x="f23" y="f24"/>
                      <a:pt x="f25" y="f24"/>
                      <a:pt x="f8" y="f9"/>
                    </a:cubicBezTo>
                    <a:close/>
                  </a:path>
                </a:pathLst>
              </a:custGeom>
              <a:solidFill>
                <a:srgbClr val="CBC9C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3" name="รูปแบบอิสระ: รูปร่าง 195">
                <a:extLst>
                  <a:ext uri="{FF2B5EF4-FFF2-40B4-BE49-F238E27FC236}">
                    <a16:creationId xmlns:a16="http://schemas.microsoft.com/office/drawing/2014/main" id="{9B41C641-3DCE-472B-8E5F-50C7EB1B0BA0}"/>
                  </a:ext>
                </a:extLst>
              </p:cNvPr>
              <p:cNvSpPr/>
              <p:nvPr/>
            </p:nvSpPr>
            <p:spPr>
              <a:xfrm>
                <a:off x="3802523" y="4517200"/>
                <a:ext cx="1614784" cy="2944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31200"/>
                  <a:gd name="f7" fmla="val 38055"/>
                  <a:gd name="f8" fmla="val 117337"/>
                  <a:gd name="f9" fmla="val 1586"/>
                  <a:gd name="f10" fmla="val 115751"/>
                  <a:gd name="f11" fmla="val 79282"/>
                  <a:gd name="f12" fmla="val 9514"/>
                  <a:gd name="f13" fmla="val 11100"/>
                  <a:gd name="f14" fmla="val 34884"/>
                  <a:gd name="f15" fmla="val 36469"/>
                  <a:gd name="f16" fmla="val 11099"/>
                  <a:gd name="f17" fmla="val 12685"/>
                  <a:gd name="f18" fmla="val 2028030"/>
                  <a:gd name="f19" fmla="val 2031201"/>
                  <a:gd name="f20" fmla="val 1951919"/>
                  <a:gd name="f21" fmla="val 1915449"/>
                  <a:gd name="f22" fmla="val 1913864"/>
                  <a:gd name="f23" fmla="val 1898008"/>
                  <a:gd name="f24" fmla="val 1896422"/>
                  <a:gd name="f25" fmla="val 122094"/>
                  <a:gd name="f26" fmla="+- 0 0 -90"/>
                  <a:gd name="f27" fmla="*/ f3 1 2031200"/>
                  <a:gd name="f28" fmla="*/ f4 1 38055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31200"/>
                  <a:gd name="f37" fmla="*/ f33 1 38055"/>
                  <a:gd name="f38" fmla="*/ 117337 f34 1"/>
                  <a:gd name="f39" fmla="*/ 1586 f33 1"/>
                  <a:gd name="f40" fmla="*/ 79282 f34 1"/>
                  <a:gd name="f41" fmla="*/ 11100 f33 1"/>
                  <a:gd name="f42" fmla="*/ 0 f34 1"/>
                  <a:gd name="f43" fmla="*/ 34884 f33 1"/>
                  <a:gd name="f44" fmla="*/ 12685 f34 1"/>
                  <a:gd name="f45" fmla="*/ 38055 f33 1"/>
                  <a:gd name="f46" fmla="*/ 2031201 f34 1"/>
                  <a:gd name="f47" fmla="*/ 1951919 f34 1"/>
                  <a:gd name="f48" fmla="*/ 1913864 f34 1"/>
                  <a:gd name="f49" fmla="*/ 1898008 f34 1"/>
                  <a:gd name="f50" fmla="*/ 0 f33 1"/>
                  <a:gd name="f51" fmla="+- f35 0 f1"/>
                  <a:gd name="f52" fmla="*/ f38 1 2031200"/>
                  <a:gd name="f53" fmla="*/ f39 1 38055"/>
                  <a:gd name="f54" fmla="*/ f40 1 2031200"/>
                  <a:gd name="f55" fmla="*/ f41 1 38055"/>
                  <a:gd name="f56" fmla="*/ f42 1 2031200"/>
                  <a:gd name="f57" fmla="*/ f43 1 38055"/>
                  <a:gd name="f58" fmla="*/ f44 1 2031200"/>
                  <a:gd name="f59" fmla="*/ f45 1 38055"/>
                  <a:gd name="f60" fmla="*/ f46 1 2031200"/>
                  <a:gd name="f61" fmla="*/ f47 1 2031200"/>
                  <a:gd name="f62" fmla="*/ f48 1 2031200"/>
                  <a:gd name="f63" fmla="*/ f49 1 2031200"/>
                  <a:gd name="f64" fmla="*/ f50 1 38055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31200" h="38055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4" y="f9"/>
                      <a:pt x="f25" y="f9"/>
                      <a:pt x="f8" y="f9"/>
                    </a:cubicBezTo>
                    <a:close/>
                  </a:path>
                </a:pathLst>
              </a:custGeom>
              <a:solidFill>
                <a:srgbClr val="CCCAC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4" name="รูปแบบอิสระ: รูปร่าง 196">
                <a:extLst>
                  <a:ext uri="{FF2B5EF4-FFF2-40B4-BE49-F238E27FC236}">
                    <a16:creationId xmlns:a16="http://schemas.microsoft.com/office/drawing/2014/main" id="{FC975B90-1062-4B45-8CBF-F6963A11027E}"/>
                  </a:ext>
                </a:extLst>
              </p:cNvPr>
              <p:cNvSpPr/>
              <p:nvPr/>
            </p:nvSpPr>
            <p:spPr>
              <a:xfrm>
                <a:off x="3801261" y="4518425"/>
                <a:ext cx="1616037" cy="3066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32786"/>
                  <a:gd name="f7" fmla="val 39640"/>
                  <a:gd name="f8" fmla="val 115752"/>
                  <a:gd name="f9" fmla="val 1586"/>
                  <a:gd name="f10" fmla="val 114166"/>
                  <a:gd name="f11" fmla="val 77696"/>
                  <a:gd name="f12" fmla="val 9514"/>
                  <a:gd name="f13" fmla="val 11099"/>
                  <a:gd name="f14" fmla="val 36469"/>
                  <a:gd name="f15" fmla="val 38055"/>
                  <a:gd name="f16" fmla="val 39641"/>
                  <a:gd name="f17" fmla="val 12685"/>
                  <a:gd name="f18" fmla="val 2031201"/>
                  <a:gd name="f19" fmla="val 2032787"/>
                  <a:gd name="f20" fmla="val 1955090"/>
                  <a:gd name="f21" fmla="val 1918621"/>
                  <a:gd name="f22" fmla="val 1917035"/>
                  <a:gd name="f23" fmla="val 1901179"/>
                  <a:gd name="f24" fmla="val 120508"/>
                  <a:gd name="f25" fmla="+- 0 0 -90"/>
                  <a:gd name="f26" fmla="*/ f3 1 2032786"/>
                  <a:gd name="f27" fmla="*/ f4 1 39640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32786"/>
                  <a:gd name="f36" fmla="*/ f32 1 39640"/>
                  <a:gd name="f37" fmla="*/ 115752 f33 1"/>
                  <a:gd name="f38" fmla="*/ 1586 f32 1"/>
                  <a:gd name="f39" fmla="*/ 77696 f33 1"/>
                  <a:gd name="f40" fmla="*/ 11099 f32 1"/>
                  <a:gd name="f41" fmla="*/ 0 f33 1"/>
                  <a:gd name="f42" fmla="*/ 36469 f32 1"/>
                  <a:gd name="f43" fmla="*/ 12685 f33 1"/>
                  <a:gd name="f44" fmla="*/ 39641 f32 1"/>
                  <a:gd name="f45" fmla="*/ 2032787 f33 1"/>
                  <a:gd name="f46" fmla="*/ 1955090 f33 1"/>
                  <a:gd name="f47" fmla="*/ 1917035 f33 1"/>
                  <a:gd name="f48" fmla="*/ 1901179 f33 1"/>
                  <a:gd name="f49" fmla="*/ 0 f32 1"/>
                  <a:gd name="f50" fmla="+- f34 0 f1"/>
                  <a:gd name="f51" fmla="*/ f37 1 2032786"/>
                  <a:gd name="f52" fmla="*/ f38 1 39640"/>
                  <a:gd name="f53" fmla="*/ f39 1 2032786"/>
                  <a:gd name="f54" fmla="*/ f40 1 39640"/>
                  <a:gd name="f55" fmla="*/ f41 1 2032786"/>
                  <a:gd name="f56" fmla="*/ f42 1 39640"/>
                  <a:gd name="f57" fmla="*/ f43 1 2032786"/>
                  <a:gd name="f58" fmla="*/ f44 1 39640"/>
                  <a:gd name="f59" fmla="*/ f45 1 2032786"/>
                  <a:gd name="f60" fmla="*/ f46 1 2032786"/>
                  <a:gd name="f61" fmla="*/ f47 1 2032786"/>
                  <a:gd name="f62" fmla="*/ f48 1 2032786"/>
                  <a:gd name="f63" fmla="*/ f49 1 39640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32786" h="396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3" y="f16"/>
                      <a:pt x="f17" y="f16"/>
                    </a:cubicBezTo>
                    <a:cubicBezTo>
                      <a:pt x="f17" y="f16"/>
                      <a:pt x="f18" y="f16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CDCAC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5" name="รูปแบบอิสระ: รูปร่าง 197">
                <a:extLst>
                  <a:ext uri="{FF2B5EF4-FFF2-40B4-BE49-F238E27FC236}">
                    <a16:creationId xmlns:a16="http://schemas.microsoft.com/office/drawing/2014/main" id="{AC15DDCB-77E8-447B-B738-8AC66C8A9CDC}"/>
                  </a:ext>
                </a:extLst>
              </p:cNvPr>
              <p:cNvSpPr/>
              <p:nvPr/>
            </p:nvSpPr>
            <p:spPr>
              <a:xfrm>
                <a:off x="3801261" y="4518425"/>
                <a:ext cx="1618561" cy="3066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35957"/>
                  <a:gd name="f7" fmla="val 39640"/>
                  <a:gd name="f8" fmla="val 112580"/>
                  <a:gd name="f9" fmla="val 1586"/>
                  <a:gd name="f10" fmla="val 110995"/>
                  <a:gd name="f11" fmla="val 76111"/>
                  <a:gd name="f12" fmla="val 9514"/>
                  <a:gd name="f13" fmla="val 11099"/>
                  <a:gd name="f14" fmla="val 36469"/>
                  <a:gd name="f15" fmla="val 38055"/>
                  <a:gd name="f16" fmla="val 39641"/>
                  <a:gd name="f17" fmla="val 12685"/>
                  <a:gd name="f18" fmla="val 2032787"/>
                  <a:gd name="f19" fmla="val 2035958"/>
                  <a:gd name="f20" fmla="val 1959847"/>
                  <a:gd name="f21" fmla="val 1924963"/>
                  <a:gd name="f22" fmla="val 1923378"/>
                  <a:gd name="f23" fmla="val 1907521"/>
                  <a:gd name="f24" fmla="val 1904350"/>
                  <a:gd name="f25" fmla="val 117337"/>
                  <a:gd name="f26" fmla="+- 0 0 -90"/>
                  <a:gd name="f27" fmla="*/ f3 1 2035957"/>
                  <a:gd name="f28" fmla="*/ f4 1 39640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35957"/>
                  <a:gd name="f37" fmla="*/ f33 1 39640"/>
                  <a:gd name="f38" fmla="*/ 112580 f34 1"/>
                  <a:gd name="f39" fmla="*/ 1586 f33 1"/>
                  <a:gd name="f40" fmla="*/ 76111 f34 1"/>
                  <a:gd name="f41" fmla="*/ 11099 f33 1"/>
                  <a:gd name="f42" fmla="*/ 0 f34 1"/>
                  <a:gd name="f43" fmla="*/ 36469 f33 1"/>
                  <a:gd name="f44" fmla="*/ 12685 f34 1"/>
                  <a:gd name="f45" fmla="*/ 39641 f33 1"/>
                  <a:gd name="f46" fmla="*/ 2035958 f34 1"/>
                  <a:gd name="f47" fmla="*/ 1959847 f34 1"/>
                  <a:gd name="f48" fmla="*/ 1923378 f34 1"/>
                  <a:gd name="f49" fmla="*/ 1907521 f34 1"/>
                  <a:gd name="f50" fmla="*/ 0 f33 1"/>
                  <a:gd name="f51" fmla="+- f35 0 f1"/>
                  <a:gd name="f52" fmla="*/ f38 1 2035957"/>
                  <a:gd name="f53" fmla="*/ f39 1 39640"/>
                  <a:gd name="f54" fmla="*/ f40 1 2035957"/>
                  <a:gd name="f55" fmla="*/ f41 1 39640"/>
                  <a:gd name="f56" fmla="*/ f42 1 2035957"/>
                  <a:gd name="f57" fmla="*/ f43 1 39640"/>
                  <a:gd name="f58" fmla="*/ f44 1 2035957"/>
                  <a:gd name="f59" fmla="*/ f45 1 39640"/>
                  <a:gd name="f60" fmla="*/ f46 1 2035957"/>
                  <a:gd name="f61" fmla="*/ f47 1 2035957"/>
                  <a:gd name="f62" fmla="*/ f48 1 2035957"/>
                  <a:gd name="f63" fmla="*/ f49 1 2035957"/>
                  <a:gd name="f64" fmla="*/ f50 1 39640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35957" h="396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3" y="f16"/>
                      <a:pt x="f17" y="f16"/>
                    </a:cubicBezTo>
                    <a:cubicBezTo>
                      <a:pt x="f17" y="f16"/>
                      <a:pt x="f18" y="f16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CECBC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6" name="รูปแบบอิสระ: รูปร่าง 198">
                <a:extLst>
                  <a:ext uri="{FF2B5EF4-FFF2-40B4-BE49-F238E27FC236}">
                    <a16:creationId xmlns:a16="http://schemas.microsoft.com/office/drawing/2014/main" id="{A9A77282-91F1-4C5B-84E3-2926437DD4BE}"/>
                  </a:ext>
                </a:extLst>
              </p:cNvPr>
              <p:cNvSpPr/>
              <p:nvPr/>
            </p:nvSpPr>
            <p:spPr>
              <a:xfrm>
                <a:off x="3798737" y="4518425"/>
                <a:ext cx="1619823" cy="3066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37543"/>
                  <a:gd name="f7" fmla="val 39640"/>
                  <a:gd name="f8" fmla="val 110995"/>
                  <a:gd name="f9" fmla="val 1586"/>
                  <a:gd name="f10" fmla="val 109409"/>
                  <a:gd name="f11" fmla="val 74525"/>
                  <a:gd name="f12" fmla="val 9514"/>
                  <a:gd name="f13" fmla="val 11099"/>
                  <a:gd name="f14" fmla="val 36469"/>
                  <a:gd name="f15" fmla="val 38055"/>
                  <a:gd name="f16" fmla="val 11100"/>
                  <a:gd name="f17" fmla="val 39641"/>
                  <a:gd name="f18" fmla="val 12685"/>
                  <a:gd name="f19" fmla="val 2034372"/>
                  <a:gd name="f20" fmla="val 2037544"/>
                  <a:gd name="f21" fmla="val 1963018"/>
                  <a:gd name="f22" fmla="val 1928135"/>
                  <a:gd name="f23" fmla="val 1926549"/>
                  <a:gd name="f24" fmla="val 1910693"/>
                  <a:gd name="f25" fmla="val 1912278"/>
                  <a:gd name="f26" fmla="val 117337"/>
                  <a:gd name="f27" fmla="+- 0 0 -90"/>
                  <a:gd name="f28" fmla="*/ f3 1 2037543"/>
                  <a:gd name="f29" fmla="*/ f4 1 39640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37543"/>
                  <a:gd name="f38" fmla="*/ f34 1 39640"/>
                  <a:gd name="f39" fmla="*/ 110995 f35 1"/>
                  <a:gd name="f40" fmla="*/ 1586 f34 1"/>
                  <a:gd name="f41" fmla="*/ 74525 f35 1"/>
                  <a:gd name="f42" fmla="*/ 11099 f34 1"/>
                  <a:gd name="f43" fmla="*/ 0 f35 1"/>
                  <a:gd name="f44" fmla="*/ 36469 f34 1"/>
                  <a:gd name="f45" fmla="*/ 12685 f35 1"/>
                  <a:gd name="f46" fmla="*/ 39641 f34 1"/>
                  <a:gd name="f47" fmla="*/ 2037544 f35 1"/>
                  <a:gd name="f48" fmla="*/ 1963018 f35 1"/>
                  <a:gd name="f49" fmla="*/ 1926549 f35 1"/>
                  <a:gd name="f50" fmla="*/ 1910693 f35 1"/>
                  <a:gd name="f51" fmla="*/ 0 f34 1"/>
                  <a:gd name="f52" fmla="+- f36 0 f1"/>
                  <a:gd name="f53" fmla="*/ f39 1 2037543"/>
                  <a:gd name="f54" fmla="*/ f40 1 39640"/>
                  <a:gd name="f55" fmla="*/ f41 1 2037543"/>
                  <a:gd name="f56" fmla="*/ f42 1 39640"/>
                  <a:gd name="f57" fmla="*/ f43 1 2037543"/>
                  <a:gd name="f58" fmla="*/ f44 1 39640"/>
                  <a:gd name="f59" fmla="*/ f45 1 2037543"/>
                  <a:gd name="f60" fmla="*/ f46 1 39640"/>
                  <a:gd name="f61" fmla="*/ f47 1 2037543"/>
                  <a:gd name="f62" fmla="*/ f48 1 2037543"/>
                  <a:gd name="f63" fmla="*/ f49 1 2037543"/>
                  <a:gd name="f64" fmla="*/ f50 1 2037543"/>
                  <a:gd name="f65" fmla="*/ f51 1 39640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37543" h="396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17"/>
                      <a:pt x="f18" y="f17"/>
                    </a:cubicBezTo>
                    <a:cubicBezTo>
                      <a:pt x="f18" y="f17"/>
                      <a:pt x="f19" y="f17"/>
                      <a:pt x="f20" y="f14"/>
                    </a:cubicBezTo>
                    <a:lnTo>
                      <a:pt x="f21" y="f13"/>
                    </a:lnTo>
                    <a:cubicBezTo>
                      <a:pt x="f21" y="f12"/>
                      <a:pt x="f22" y="f9"/>
                      <a:pt x="f23" y="f9"/>
                    </a:cubicBezTo>
                    <a:lnTo>
                      <a:pt x="f24" y="f5"/>
                    </a:lnTo>
                    <a:cubicBezTo>
                      <a:pt x="f25" y="f9"/>
                      <a:pt x="f26" y="f9"/>
                      <a:pt x="f8" y="f9"/>
                    </a:cubicBezTo>
                    <a:close/>
                  </a:path>
                </a:pathLst>
              </a:custGeom>
              <a:solidFill>
                <a:srgbClr val="CFCCC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7" name="รูปแบบอิสระ: รูปร่าง 199">
                <a:extLst>
                  <a:ext uri="{FF2B5EF4-FFF2-40B4-BE49-F238E27FC236}">
                    <a16:creationId xmlns:a16="http://schemas.microsoft.com/office/drawing/2014/main" id="{69E01FBE-0484-42DD-81D5-E2DBC25FC4FB}"/>
                  </a:ext>
                </a:extLst>
              </p:cNvPr>
              <p:cNvSpPr/>
              <p:nvPr/>
            </p:nvSpPr>
            <p:spPr>
              <a:xfrm>
                <a:off x="3797484" y="4519650"/>
                <a:ext cx="1622346" cy="3066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40714"/>
                  <a:gd name="f7" fmla="val 39640"/>
                  <a:gd name="f8" fmla="val 109409"/>
                  <a:gd name="f9" fmla="val 1585"/>
                  <a:gd name="f10" fmla="val 107823"/>
                  <a:gd name="f11" fmla="val 72939"/>
                  <a:gd name="f12" fmla="val 9513"/>
                  <a:gd name="f13" fmla="val 11099"/>
                  <a:gd name="f14" fmla="val 36469"/>
                  <a:gd name="f15" fmla="val 38055"/>
                  <a:gd name="f16" fmla="val 39641"/>
                  <a:gd name="f17" fmla="val 12685"/>
                  <a:gd name="f18" fmla="val 2037544"/>
                  <a:gd name="f19" fmla="val 2040715"/>
                  <a:gd name="f20" fmla="val 1967776"/>
                  <a:gd name="f21" fmla="val 1934477"/>
                  <a:gd name="f22" fmla="val 1931306"/>
                  <a:gd name="f23" fmla="val 1915450"/>
                  <a:gd name="f24" fmla="val 1917035"/>
                  <a:gd name="f25" fmla="val 115752"/>
                  <a:gd name="f26" fmla="+- 0 0 -90"/>
                  <a:gd name="f27" fmla="*/ f3 1 2040714"/>
                  <a:gd name="f28" fmla="*/ f4 1 39640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40714"/>
                  <a:gd name="f37" fmla="*/ f33 1 39640"/>
                  <a:gd name="f38" fmla="*/ 109409 f34 1"/>
                  <a:gd name="f39" fmla="*/ 1585 f33 1"/>
                  <a:gd name="f40" fmla="*/ 72939 f34 1"/>
                  <a:gd name="f41" fmla="*/ 11099 f33 1"/>
                  <a:gd name="f42" fmla="*/ 0 f34 1"/>
                  <a:gd name="f43" fmla="*/ 36469 f33 1"/>
                  <a:gd name="f44" fmla="*/ 12685 f34 1"/>
                  <a:gd name="f45" fmla="*/ 39641 f33 1"/>
                  <a:gd name="f46" fmla="*/ 2040715 f34 1"/>
                  <a:gd name="f47" fmla="*/ 1967776 f34 1"/>
                  <a:gd name="f48" fmla="*/ 1931306 f34 1"/>
                  <a:gd name="f49" fmla="*/ 1915450 f34 1"/>
                  <a:gd name="f50" fmla="*/ 0 f33 1"/>
                  <a:gd name="f51" fmla="+- f35 0 f1"/>
                  <a:gd name="f52" fmla="*/ f38 1 2040714"/>
                  <a:gd name="f53" fmla="*/ f39 1 39640"/>
                  <a:gd name="f54" fmla="*/ f40 1 2040714"/>
                  <a:gd name="f55" fmla="*/ f41 1 39640"/>
                  <a:gd name="f56" fmla="*/ f42 1 2040714"/>
                  <a:gd name="f57" fmla="*/ f43 1 39640"/>
                  <a:gd name="f58" fmla="*/ f44 1 2040714"/>
                  <a:gd name="f59" fmla="*/ f45 1 39640"/>
                  <a:gd name="f60" fmla="*/ f46 1 2040714"/>
                  <a:gd name="f61" fmla="*/ f47 1 2040714"/>
                  <a:gd name="f62" fmla="*/ f48 1 2040714"/>
                  <a:gd name="f63" fmla="*/ f49 1 2040714"/>
                  <a:gd name="f64" fmla="*/ f50 1 39640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40714" h="396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3" y="f16"/>
                      <a:pt x="f17" y="f16"/>
                    </a:cubicBezTo>
                    <a:cubicBezTo>
                      <a:pt x="f17" y="f16"/>
                      <a:pt x="f18" y="f16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D0CDC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8" name="รูปแบบอิสระ: รูปร่าง 200">
                <a:extLst>
                  <a:ext uri="{FF2B5EF4-FFF2-40B4-BE49-F238E27FC236}">
                    <a16:creationId xmlns:a16="http://schemas.microsoft.com/office/drawing/2014/main" id="{F34A32C9-164C-4552-9554-030DBF889407}"/>
                  </a:ext>
                </a:extLst>
              </p:cNvPr>
              <p:cNvSpPr/>
              <p:nvPr/>
            </p:nvSpPr>
            <p:spPr>
              <a:xfrm>
                <a:off x="3798737" y="4519650"/>
                <a:ext cx="1623608" cy="3190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42300"/>
                  <a:gd name="f7" fmla="val 41226"/>
                  <a:gd name="f8" fmla="val 104652"/>
                  <a:gd name="f9" fmla="val 1585"/>
                  <a:gd name="f10" fmla="val 103067"/>
                  <a:gd name="f11" fmla="val 69768"/>
                  <a:gd name="f12" fmla="val 9513"/>
                  <a:gd name="f13" fmla="val 11099"/>
                  <a:gd name="f14" fmla="val 38055"/>
                  <a:gd name="f15" fmla="val 39641"/>
                  <a:gd name="f16" fmla="val 11100"/>
                  <a:gd name="f17" fmla="val 12685"/>
                  <a:gd name="f18" fmla="val 2039129"/>
                  <a:gd name="f19" fmla="val 1972532"/>
                  <a:gd name="f20" fmla="val 1939234"/>
                  <a:gd name="f21" fmla="val 1937648"/>
                  <a:gd name="f22" fmla="val 1921792"/>
                  <a:gd name="f23" fmla="val 1918621"/>
                  <a:gd name="f24" fmla="val 110995"/>
                  <a:gd name="f25" fmla="+- 0 0 -90"/>
                  <a:gd name="f26" fmla="*/ f3 1 2042300"/>
                  <a:gd name="f27" fmla="*/ f4 1 41226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42300"/>
                  <a:gd name="f36" fmla="*/ f32 1 41226"/>
                  <a:gd name="f37" fmla="*/ 104652 f33 1"/>
                  <a:gd name="f38" fmla="*/ 1585 f32 1"/>
                  <a:gd name="f39" fmla="*/ 69768 f33 1"/>
                  <a:gd name="f40" fmla="*/ 11099 f32 1"/>
                  <a:gd name="f41" fmla="*/ 0 f33 1"/>
                  <a:gd name="f42" fmla="*/ 38055 f32 1"/>
                  <a:gd name="f43" fmla="*/ 12685 f33 1"/>
                  <a:gd name="f44" fmla="*/ 41226 f32 1"/>
                  <a:gd name="f45" fmla="*/ 2042300 f33 1"/>
                  <a:gd name="f46" fmla="*/ 1972532 f33 1"/>
                  <a:gd name="f47" fmla="*/ 1937648 f33 1"/>
                  <a:gd name="f48" fmla="*/ 1921792 f33 1"/>
                  <a:gd name="f49" fmla="*/ 0 f32 1"/>
                  <a:gd name="f50" fmla="+- f34 0 f1"/>
                  <a:gd name="f51" fmla="*/ f37 1 2042300"/>
                  <a:gd name="f52" fmla="*/ f38 1 41226"/>
                  <a:gd name="f53" fmla="*/ f39 1 2042300"/>
                  <a:gd name="f54" fmla="*/ f40 1 41226"/>
                  <a:gd name="f55" fmla="*/ f41 1 2042300"/>
                  <a:gd name="f56" fmla="*/ f42 1 41226"/>
                  <a:gd name="f57" fmla="*/ f43 1 2042300"/>
                  <a:gd name="f58" fmla="*/ f44 1 41226"/>
                  <a:gd name="f59" fmla="*/ f45 1 2042300"/>
                  <a:gd name="f60" fmla="*/ f46 1 2042300"/>
                  <a:gd name="f61" fmla="*/ f47 1 2042300"/>
                  <a:gd name="f62" fmla="*/ f48 1 2042300"/>
                  <a:gd name="f63" fmla="*/ f49 1 41226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42300" h="4122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6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5"/>
                    </a:lnTo>
                    <a:cubicBezTo>
                      <a:pt x="f23" y="f9"/>
                      <a:pt x="f24" y="f9"/>
                      <a:pt x="f8" y="f9"/>
                    </a:cubicBezTo>
                    <a:close/>
                  </a:path>
                </a:pathLst>
              </a:custGeom>
              <a:solidFill>
                <a:srgbClr val="D1CEC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59" name="รูปแบบอิสระ: รูปร่าง 201">
                <a:extLst>
                  <a:ext uri="{FF2B5EF4-FFF2-40B4-BE49-F238E27FC236}">
                    <a16:creationId xmlns:a16="http://schemas.microsoft.com/office/drawing/2014/main" id="{01BBABB5-0A89-4DEA-9946-533C396CE14E}"/>
                  </a:ext>
                </a:extLst>
              </p:cNvPr>
              <p:cNvSpPr/>
              <p:nvPr/>
            </p:nvSpPr>
            <p:spPr>
              <a:xfrm>
                <a:off x="3796223" y="4520875"/>
                <a:ext cx="1624870" cy="3190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43886"/>
                  <a:gd name="f7" fmla="val 41226"/>
                  <a:gd name="f8" fmla="val 103066"/>
                  <a:gd name="f9" fmla="val 1586"/>
                  <a:gd name="f10" fmla="val 101481"/>
                  <a:gd name="f11" fmla="val 68182"/>
                  <a:gd name="f12" fmla="val 9514"/>
                  <a:gd name="f13" fmla="val 11100"/>
                  <a:gd name="f14" fmla="val 38056"/>
                  <a:gd name="f15" fmla="val 39641"/>
                  <a:gd name="f16" fmla="val 41227"/>
                  <a:gd name="f17" fmla="val 12685"/>
                  <a:gd name="f18" fmla="val 2040715"/>
                  <a:gd name="f19" fmla="val 1975704"/>
                  <a:gd name="f20" fmla="val 1943991"/>
                  <a:gd name="f21" fmla="val 1940820"/>
                  <a:gd name="f22" fmla="val 1924963"/>
                  <a:gd name="f23" fmla="val 110994"/>
                  <a:gd name="f24" fmla="+- 0 0 -90"/>
                  <a:gd name="f25" fmla="*/ f3 1 2043886"/>
                  <a:gd name="f26" fmla="*/ f4 1 41226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043886"/>
                  <a:gd name="f35" fmla="*/ f31 1 41226"/>
                  <a:gd name="f36" fmla="*/ 103066 f32 1"/>
                  <a:gd name="f37" fmla="*/ 1586 f31 1"/>
                  <a:gd name="f38" fmla="*/ 68182 f32 1"/>
                  <a:gd name="f39" fmla="*/ 11100 f31 1"/>
                  <a:gd name="f40" fmla="*/ 0 f32 1"/>
                  <a:gd name="f41" fmla="*/ 38056 f31 1"/>
                  <a:gd name="f42" fmla="*/ 12685 f32 1"/>
                  <a:gd name="f43" fmla="*/ 41227 f31 1"/>
                  <a:gd name="f44" fmla="*/ 2043886 f32 1"/>
                  <a:gd name="f45" fmla="*/ 1975704 f32 1"/>
                  <a:gd name="f46" fmla="*/ 1940820 f32 1"/>
                  <a:gd name="f47" fmla="*/ 1924963 f32 1"/>
                  <a:gd name="f48" fmla="*/ 0 f31 1"/>
                  <a:gd name="f49" fmla="+- f33 0 f1"/>
                  <a:gd name="f50" fmla="*/ f36 1 2043886"/>
                  <a:gd name="f51" fmla="*/ f37 1 41226"/>
                  <a:gd name="f52" fmla="*/ f38 1 2043886"/>
                  <a:gd name="f53" fmla="*/ f39 1 41226"/>
                  <a:gd name="f54" fmla="*/ f40 1 2043886"/>
                  <a:gd name="f55" fmla="*/ f41 1 41226"/>
                  <a:gd name="f56" fmla="*/ f42 1 2043886"/>
                  <a:gd name="f57" fmla="*/ f43 1 41226"/>
                  <a:gd name="f58" fmla="*/ f44 1 2043886"/>
                  <a:gd name="f59" fmla="*/ f45 1 2043886"/>
                  <a:gd name="f60" fmla="*/ f46 1 2043886"/>
                  <a:gd name="f61" fmla="*/ f47 1 2043886"/>
                  <a:gd name="f62" fmla="*/ f48 1 41226"/>
                  <a:gd name="f63" fmla="*/ f27 1 f34"/>
                  <a:gd name="f64" fmla="*/ f28 1 f34"/>
                  <a:gd name="f65" fmla="*/ f27 1 f35"/>
                  <a:gd name="f66" fmla="*/ f29 1 f35"/>
                  <a:gd name="f67" fmla="*/ f50 1 f34"/>
                  <a:gd name="f68" fmla="*/ f51 1 f35"/>
                  <a:gd name="f69" fmla="*/ f52 1 f34"/>
                  <a:gd name="f70" fmla="*/ f53 1 f35"/>
                  <a:gd name="f71" fmla="*/ f54 1 f34"/>
                  <a:gd name="f72" fmla="*/ f55 1 f35"/>
                  <a:gd name="f73" fmla="*/ f56 1 f34"/>
                  <a:gd name="f74" fmla="*/ f57 1 f35"/>
                  <a:gd name="f75" fmla="*/ f58 1 f34"/>
                  <a:gd name="f76" fmla="*/ f59 1 f34"/>
                  <a:gd name="f77" fmla="*/ f60 1 f34"/>
                  <a:gd name="f78" fmla="*/ f61 1 f34"/>
                  <a:gd name="f79" fmla="*/ f62 1 f35"/>
                  <a:gd name="f80" fmla="*/ f63 f25 1"/>
                  <a:gd name="f81" fmla="*/ f64 f25 1"/>
                  <a:gd name="f82" fmla="*/ f66 f26 1"/>
                  <a:gd name="f83" fmla="*/ f65 f26 1"/>
                  <a:gd name="f84" fmla="*/ f67 f25 1"/>
                  <a:gd name="f85" fmla="*/ f68 f26 1"/>
                  <a:gd name="f86" fmla="*/ f69 f25 1"/>
                  <a:gd name="f87" fmla="*/ f70 f26 1"/>
                  <a:gd name="f88" fmla="*/ f71 f25 1"/>
                  <a:gd name="f89" fmla="*/ f72 f26 1"/>
                  <a:gd name="f90" fmla="*/ f73 f25 1"/>
                  <a:gd name="f91" fmla="*/ f74 f26 1"/>
                  <a:gd name="f92" fmla="*/ f75 f25 1"/>
                  <a:gd name="f93" fmla="*/ f76 f25 1"/>
                  <a:gd name="f94" fmla="*/ f77 f25 1"/>
                  <a:gd name="f95" fmla="*/ f78 f25 1"/>
                  <a:gd name="f96" fmla="*/ f79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91"/>
                  </a:cxn>
                  <a:cxn ang="f49">
                    <a:pos x="f92" y="f89"/>
                  </a:cxn>
                  <a:cxn ang="f49">
                    <a:pos x="f93" y="f87"/>
                  </a:cxn>
                  <a:cxn ang="f49">
                    <a:pos x="f94" y="f85"/>
                  </a:cxn>
                  <a:cxn ang="f49">
                    <a:pos x="f95" y="f96"/>
                  </a:cxn>
                  <a:cxn ang="f49">
                    <a:pos x="f84" y="f85"/>
                  </a:cxn>
                </a:cxnLst>
                <a:rect l="f80" t="f83" r="f81" b="f82"/>
                <a:pathLst>
                  <a:path w="2043886" h="4122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16"/>
                      <a:pt x="f17" y="f16"/>
                    </a:cubicBezTo>
                    <a:cubicBezTo>
                      <a:pt x="f17" y="f16"/>
                      <a:pt x="f18" y="f16"/>
                      <a:pt x="f6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5"/>
                    </a:lnTo>
                    <a:cubicBezTo>
                      <a:pt x="f22" y="f5"/>
                      <a:pt x="f23" y="f5"/>
                      <a:pt x="f8" y="f9"/>
                    </a:cubicBezTo>
                    <a:close/>
                  </a:path>
                </a:pathLst>
              </a:custGeom>
              <a:solidFill>
                <a:srgbClr val="D2CFC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0" name="รูปแบบอิสระ: รูปร่าง 202">
                <a:extLst>
                  <a:ext uri="{FF2B5EF4-FFF2-40B4-BE49-F238E27FC236}">
                    <a16:creationId xmlns:a16="http://schemas.microsoft.com/office/drawing/2014/main" id="{26F244DD-B99B-4416-B3D4-A8B7FA01F776}"/>
                  </a:ext>
                </a:extLst>
              </p:cNvPr>
              <p:cNvSpPr/>
              <p:nvPr/>
            </p:nvSpPr>
            <p:spPr>
              <a:xfrm>
                <a:off x="3796223" y="4520875"/>
                <a:ext cx="1627385" cy="3190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47057"/>
                  <a:gd name="f7" fmla="val 41226"/>
                  <a:gd name="f8" fmla="val 99895"/>
                  <a:gd name="f9" fmla="val 1586"/>
                  <a:gd name="f10" fmla="val 98310"/>
                  <a:gd name="f11" fmla="val 66597"/>
                  <a:gd name="f12" fmla="val 9514"/>
                  <a:gd name="f13" fmla="val 11100"/>
                  <a:gd name="f14" fmla="val 38056"/>
                  <a:gd name="f15" fmla="val 39641"/>
                  <a:gd name="f16" fmla="val 41227"/>
                  <a:gd name="f17" fmla="val 12685"/>
                  <a:gd name="f18" fmla="val 2043886"/>
                  <a:gd name="f19" fmla="val 1980461"/>
                  <a:gd name="f20" fmla="val 1948748"/>
                  <a:gd name="f21" fmla="val 1947162"/>
                  <a:gd name="f22" fmla="val 1931306"/>
                  <a:gd name="f23" fmla="val 1928135"/>
                  <a:gd name="f24" fmla="val 107823"/>
                  <a:gd name="f25" fmla="+- 0 0 -90"/>
                  <a:gd name="f26" fmla="*/ f3 1 2047057"/>
                  <a:gd name="f27" fmla="*/ f4 1 41226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47057"/>
                  <a:gd name="f36" fmla="*/ f32 1 41226"/>
                  <a:gd name="f37" fmla="*/ 99895 f33 1"/>
                  <a:gd name="f38" fmla="*/ 1586 f32 1"/>
                  <a:gd name="f39" fmla="*/ 66597 f33 1"/>
                  <a:gd name="f40" fmla="*/ 11100 f32 1"/>
                  <a:gd name="f41" fmla="*/ 0 f33 1"/>
                  <a:gd name="f42" fmla="*/ 38056 f32 1"/>
                  <a:gd name="f43" fmla="*/ 12685 f33 1"/>
                  <a:gd name="f44" fmla="*/ 41227 f32 1"/>
                  <a:gd name="f45" fmla="*/ 2047057 f33 1"/>
                  <a:gd name="f46" fmla="*/ 1980461 f33 1"/>
                  <a:gd name="f47" fmla="*/ 1947162 f33 1"/>
                  <a:gd name="f48" fmla="*/ 1931306 f33 1"/>
                  <a:gd name="f49" fmla="*/ 0 f32 1"/>
                  <a:gd name="f50" fmla="+- f34 0 f1"/>
                  <a:gd name="f51" fmla="*/ f37 1 2047057"/>
                  <a:gd name="f52" fmla="*/ f38 1 41226"/>
                  <a:gd name="f53" fmla="*/ f39 1 2047057"/>
                  <a:gd name="f54" fmla="*/ f40 1 41226"/>
                  <a:gd name="f55" fmla="*/ f41 1 2047057"/>
                  <a:gd name="f56" fmla="*/ f42 1 41226"/>
                  <a:gd name="f57" fmla="*/ f43 1 2047057"/>
                  <a:gd name="f58" fmla="*/ f44 1 41226"/>
                  <a:gd name="f59" fmla="*/ f45 1 2047057"/>
                  <a:gd name="f60" fmla="*/ f46 1 2047057"/>
                  <a:gd name="f61" fmla="*/ f47 1 2047057"/>
                  <a:gd name="f62" fmla="*/ f48 1 2047057"/>
                  <a:gd name="f63" fmla="*/ f49 1 41226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47057" h="4122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16"/>
                      <a:pt x="f17" y="f16"/>
                    </a:cubicBezTo>
                    <a:cubicBezTo>
                      <a:pt x="f17" y="f16"/>
                      <a:pt x="f18" y="f16"/>
                      <a:pt x="f6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D3D0D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1" name="รูปแบบอิสระ: รูปร่าง 203">
                <a:extLst>
                  <a:ext uri="{FF2B5EF4-FFF2-40B4-BE49-F238E27FC236}">
                    <a16:creationId xmlns:a16="http://schemas.microsoft.com/office/drawing/2014/main" id="{729E300A-6D0C-484A-B3D2-FCAA69EB7789}"/>
                  </a:ext>
                </a:extLst>
              </p:cNvPr>
              <p:cNvSpPr/>
              <p:nvPr/>
            </p:nvSpPr>
            <p:spPr>
              <a:xfrm>
                <a:off x="3794961" y="4520875"/>
                <a:ext cx="1628646" cy="3190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48642"/>
                  <a:gd name="f7" fmla="val 41226"/>
                  <a:gd name="f8" fmla="val 98309"/>
                  <a:gd name="f9" fmla="val 1586"/>
                  <a:gd name="f10" fmla="val 95138"/>
                  <a:gd name="f11" fmla="val 65011"/>
                  <a:gd name="f12" fmla="val 9514"/>
                  <a:gd name="f13" fmla="val 11100"/>
                  <a:gd name="f14" fmla="val 38056"/>
                  <a:gd name="f15" fmla="val 39641"/>
                  <a:gd name="f16" fmla="val 41227"/>
                  <a:gd name="f17" fmla="val 12685"/>
                  <a:gd name="f18" fmla="val 2045472"/>
                  <a:gd name="f19" fmla="val 2048643"/>
                  <a:gd name="f20" fmla="val 1983632"/>
                  <a:gd name="f21" fmla="val 7928"/>
                  <a:gd name="f22" fmla="val 1953505"/>
                  <a:gd name="f23" fmla="val 1950333"/>
                  <a:gd name="f24" fmla="val 1934477"/>
                  <a:gd name="f25" fmla="val 104652"/>
                  <a:gd name="f26" fmla="+- 0 0 -90"/>
                  <a:gd name="f27" fmla="*/ f3 1 2048642"/>
                  <a:gd name="f28" fmla="*/ f4 1 41226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48642"/>
                  <a:gd name="f37" fmla="*/ f33 1 41226"/>
                  <a:gd name="f38" fmla="*/ 98309 f34 1"/>
                  <a:gd name="f39" fmla="*/ 1586 f33 1"/>
                  <a:gd name="f40" fmla="*/ 65011 f34 1"/>
                  <a:gd name="f41" fmla="*/ 11100 f33 1"/>
                  <a:gd name="f42" fmla="*/ 0 f34 1"/>
                  <a:gd name="f43" fmla="*/ 38056 f33 1"/>
                  <a:gd name="f44" fmla="*/ 12685 f34 1"/>
                  <a:gd name="f45" fmla="*/ 41227 f33 1"/>
                  <a:gd name="f46" fmla="*/ 2048643 f34 1"/>
                  <a:gd name="f47" fmla="*/ 1983632 f34 1"/>
                  <a:gd name="f48" fmla="*/ 1950333 f34 1"/>
                  <a:gd name="f49" fmla="*/ 1934477 f34 1"/>
                  <a:gd name="f50" fmla="*/ 0 f33 1"/>
                  <a:gd name="f51" fmla="+- f35 0 f1"/>
                  <a:gd name="f52" fmla="*/ f38 1 2048642"/>
                  <a:gd name="f53" fmla="*/ f39 1 41226"/>
                  <a:gd name="f54" fmla="*/ f40 1 2048642"/>
                  <a:gd name="f55" fmla="*/ f41 1 41226"/>
                  <a:gd name="f56" fmla="*/ f42 1 2048642"/>
                  <a:gd name="f57" fmla="*/ f43 1 41226"/>
                  <a:gd name="f58" fmla="*/ f44 1 2048642"/>
                  <a:gd name="f59" fmla="*/ f45 1 41226"/>
                  <a:gd name="f60" fmla="*/ f46 1 2048642"/>
                  <a:gd name="f61" fmla="*/ f47 1 2048642"/>
                  <a:gd name="f62" fmla="*/ f48 1 2048642"/>
                  <a:gd name="f63" fmla="*/ f49 1 2048642"/>
                  <a:gd name="f64" fmla="*/ f50 1 41226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48642" h="4122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16"/>
                      <a:pt x="f17" y="f16"/>
                    </a:cubicBezTo>
                    <a:cubicBezTo>
                      <a:pt x="f17" y="f16"/>
                      <a:pt x="f18" y="f16"/>
                      <a:pt x="f19" y="f14"/>
                    </a:cubicBezTo>
                    <a:lnTo>
                      <a:pt x="f20" y="f13"/>
                    </a:lnTo>
                    <a:cubicBezTo>
                      <a:pt x="f20" y="f21"/>
                      <a:pt x="f22" y="f9"/>
                      <a:pt x="f23" y="f9"/>
                    </a:cubicBezTo>
                    <a:lnTo>
                      <a:pt x="f24" y="f5"/>
                    </a:lnTo>
                    <a:cubicBezTo>
                      <a:pt x="f24" y="f9"/>
                      <a:pt x="f25" y="f9"/>
                      <a:pt x="f8" y="f9"/>
                    </a:cubicBezTo>
                    <a:close/>
                  </a:path>
                </a:pathLst>
              </a:custGeom>
              <a:solidFill>
                <a:srgbClr val="D4D1D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2" name="รูปแบบอิสระ: รูปร่าง 204">
                <a:extLst>
                  <a:ext uri="{FF2B5EF4-FFF2-40B4-BE49-F238E27FC236}">
                    <a16:creationId xmlns:a16="http://schemas.microsoft.com/office/drawing/2014/main" id="{15546577-2AC3-4432-B58D-7A40DBF14F65}"/>
                  </a:ext>
                </a:extLst>
              </p:cNvPr>
              <p:cNvSpPr/>
              <p:nvPr/>
            </p:nvSpPr>
            <p:spPr>
              <a:xfrm>
                <a:off x="3793699" y="4522101"/>
                <a:ext cx="1631170" cy="3435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51814"/>
                  <a:gd name="f7" fmla="val 44398"/>
                  <a:gd name="f8" fmla="val 96724"/>
                  <a:gd name="f9" fmla="val 1586"/>
                  <a:gd name="f10" fmla="val 93553"/>
                  <a:gd name="f11" fmla="val 63425"/>
                  <a:gd name="f12" fmla="val 9514"/>
                  <a:gd name="f13" fmla="val 12685"/>
                  <a:gd name="f14" fmla="val 41227"/>
                  <a:gd name="f15" fmla="val 42812"/>
                  <a:gd name="f16" fmla="val 2047057"/>
                  <a:gd name="f17" fmla="val 1988389"/>
                  <a:gd name="f18" fmla="val 1958262"/>
                  <a:gd name="f19" fmla="val 3171"/>
                  <a:gd name="f20" fmla="val 1955090"/>
                  <a:gd name="f21" fmla="val 1939234"/>
                  <a:gd name="f22" fmla="val 103066"/>
                  <a:gd name="f23" fmla="+- 0 0 -90"/>
                  <a:gd name="f24" fmla="*/ f3 1 2051814"/>
                  <a:gd name="f25" fmla="*/ f4 1 44398"/>
                  <a:gd name="f26" fmla="val f5"/>
                  <a:gd name="f27" fmla="val f6"/>
                  <a:gd name="f28" fmla="val f7"/>
                  <a:gd name="f29" fmla="*/ f23 f0 1"/>
                  <a:gd name="f30" fmla="+- f28 0 f26"/>
                  <a:gd name="f31" fmla="+- f27 0 f26"/>
                  <a:gd name="f32" fmla="*/ f29 1 f2"/>
                  <a:gd name="f33" fmla="*/ f31 1 2051814"/>
                  <a:gd name="f34" fmla="*/ f30 1 44398"/>
                  <a:gd name="f35" fmla="*/ 96724 f31 1"/>
                  <a:gd name="f36" fmla="*/ 1586 f30 1"/>
                  <a:gd name="f37" fmla="*/ 63425 f31 1"/>
                  <a:gd name="f38" fmla="*/ 12685 f30 1"/>
                  <a:gd name="f39" fmla="*/ 0 f31 1"/>
                  <a:gd name="f40" fmla="*/ 41227 f30 1"/>
                  <a:gd name="f41" fmla="*/ 12685 f31 1"/>
                  <a:gd name="f42" fmla="*/ 44398 f30 1"/>
                  <a:gd name="f43" fmla="*/ 2051814 f31 1"/>
                  <a:gd name="f44" fmla="*/ 1988389 f31 1"/>
                  <a:gd name="f45" fmla="*/ 1955090 f31 1"/>
                  <a:gd name="f46" fmla="*/ 1939234 f31 1"/>
                  <a:gd name="f47" fmla="*/ 0 f30 1"/>
                  <a:gd name="f48" fmla="+- f32 0 f1"/>
                  <a:gd name="f49" fmla="*/ f35 1 2051814"/>
                  <a:gd name="f50" fmla="*/ f36 1 44398"/>
                  <a:gd name="f51" fmla="*/ f37 1 2051814"/>
                  <a:gd name="f52" fmla="*/ f38 1 44398"/>
                  <a:gd name="f53" fmla="*/ f39 1 2051814"/>
                  <a:gd name="f54" fmla="*/ f40 1 44398"/>
                  <a:gd name="f55" fmla="*/ f41 1 2051814"/>
                  <a:gd name="f56" fmla="*/ f42 1 44398"/>
                  <a:gd name="f57" fmla="*/ f43 1 2051814"/>
                  <a:gd name="f58" fmla="*/ f44 1 2051814"/>
                  <a:gd name="f59" fmla="*/ f45 1 2051814"/>
                  <a:gd name="f60" fmla="*/ f46 1 2051814"/>
                  <a:gd name="f61" fmla="*/ f47 1 44398"/>
                  <a:gd name="f62" fmla="*/ f26 1 f33"/>
                  <a:gd name="f63" fmla="*/ f27 1 f33"/>
                  <a:gd name="f64" fmla="*/ f26 1 f34"/>
                  <a:gd name="f65" fmla="*/ f28 1 f34"/>
                  <a:gd name="f66" fmla="*/ f49 1 f33"/>
                  <a:gd name="f67" fmla="*/ f50 1 f34"/>
                  <a:gd name="f68" fmla="*/ f51 1 f33"/>
                  <a:gd name="f69" fmla="*/ f52 1 f34"/>
                  <a:gd name="f70" fmla="*/ f53 1 f33"/>
                  <a:gd name="f71" fmla="*/ f54 1 f34"/>
                  <a:gd name="f72" fmla="*/ f55 1 f33"/>
                  <a:gd name="f73" fmla="*/ f56 1 f34"/>
                  <a:gd name="f74" fmla="*/ f57 1 f33"/>
                  <a:gd name="f75" fmla="*/ f58 1 f33"/>
                  <a:gd name="f76" fmla="*/ f59 1 f33"/>
                  <a:gd name="f77" fmla="*/ f60 1 f33"/>
                  <a:gd name="f78" fmla="*/ f61 1 f34"/>
                  <a:gd name="f79" fmla="*/ f62 f24 1"/>
                  <a:gd name="f80" fmla="*/ f63 f24 1"/>
                  <a:gd name="f81" fmla="*/ f65 f25 1"/>
                  <a:gd name="f82" fmla="*/ f64 f25 1"/>
                  <a:gd name="f83" fmla="*/ f66 f24 1"/>
                  <a:gd name="f84" fmla="*/ f67 f25 1"/>
                  <a:gd name="f85" fmla="*/ f68 f24 1"/>
                  <a:gd name="f86" fmla="*/ f69 f25 1"/>
                  <a:gd name="f87" fmla="*/ f70 f24 1"/>
                  <a:gd name="f88" fmla="*/ f71 f25 1"/>
                  <a:gd name="f89" fmla="*/ f72 f24 1"/>
                  <a:gd name="f90" fmla="*/ f73 f25 1"/>
                  <a:gd name="f91" fmla="*/ f74 f24 1"/>
                  <a:gd name="f92" fmla="*/ f75 f24 1"/>
                  <a:gd name="f93" fmla="*/ f76 f24 1"/>
                  <a:gd name="f94" fmla="*/ f77 f24 1"/>
                  <a:gd name="f95" fmla="*/ f78 f2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8">
                    <a:pos x="f83" y="f84"/>
                  </a:cxn>
                  <a:cxn ang="f48">
                    <a:pos x="f85" y="f86"/>
                  </a:cxn>
                  <a:cxn ang="f48">
                    <a:pos x="f87" y="f88"/>
                  </a:cxn>
                  <a:cxn ang="f48">
                    <a:pos x="f89" y="f90"/>
                  </a:cxn>
                  <a:cxn ang="f48">
                    <a:pos x="f91" y="f88"/>
                  </a:cxn>
                  <a:cxn ang="f48">
                    <a:pos x="f92" y="f86"/>
                  </a:cxn>
                  <a:cxn ang="f48">
                    <a:pos x="f93" y="f84"/>
                  </a:cxn>
                  <a:cxn ang="f48">
                    <a:pos x="f94" y="f95"/>
                  </a:cxn>
                  <a:cxn ang="f48">
                    <a:pos x="f83" y="f84"/>
                  </a:cxn>
                </a:cxnLst>
                <a:rect l="f79" t="f82" r="f80" b="f81"/>
                <a:pathLst>
                  <a:path w="2051814" h="44398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3" y="f7"/>
                    </a:cubicBezTo>
                    <a:cubicBezTo>
                      <a:pt x="f13" y="f7"/>
                      <a:pt x="f16" y="f7"/>
                      <a:pt x="f6" y="f14"/>
                    </a:cubicBezTo>
                    <a:lnTo>
                      <a:pt x="f17" y="f13"/>
                    </a:lnTo>
                    <a:cubicBezTo>
                      <a:pt x="f17" y="f12"/>
                      <a:pt x="f18" y="f19"/>
                      <a:pt x="f20" y="f9"/>
                    </a:cubicBezTo>
                    <a:lnTo>
                      <a:pt x="f21" y="f5"/>
                    </a:lnTo>
                    <a:cubicBezTo>
                      <a:pt x="f21" y="f5"/>
                      <a:pt x="f22" y="f5"/>
                      <a:pt x="f8" y="f9"/>
                    </a:cubicBezTo>
                    <a:close/>
                  </a:path>
                </a:pathLst>
              </a:custGeom>
              <a:solidFill>
                <a:srgbClr val="D5D2D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3" name="รูปแบบอิสระ: รูปร่าง 205">
                <a:extLst>
                  <a:ext uri="{FF2B5EF4-FFF2-40B4-BE49-F238E27FC236}">
                    <a16:creationId xmlns:a16="http://schemas.microsoft.com/office/drawing/2014/main" id="{487069F8-6B3E-4A8F-8095-FB0F17EB993C}"/>
                  </a:ext>
                </a:extLst>
              </p:cNvPr>
              <p:cNvSpPr/>
              <p:nvPr/>
            </p:nvSpPr>
            <p:spPr>
              <a:xfrm>
                <a:off x="3792437" y="4522101"/>
                <a:ext cx="1632423" cy="355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53399"/>
                  <a:gd name="f7" fmla="val 45983"/>
                  <a:gd name="f8" fmla="val 93553"/>
                  <a:gd name="f9" fmla="val 1586"/>
                  <a:gd name="f10" fmla="val 90381"/>
                  <a:gd name="f11" fmla="val 61840"/>
                  <a:gd name="f12" fmla="val 9514"/>
                  <a:gd name="f13" fmla="val 12685"/>
                  <a:gd name="f14" fmla="val 41227"/>
                  <a:gd name="f15" fmla="val 42812"/>
                  <a:gd name="f16" fmla="val 2050229"/>
                  <a:gd name="f17" fmla="val 2053400"/>
                  <a:gd name="f18" fmla="val 1991560"/>
                  <a:gd name="f19" fmla="val 1961433"/>
                  <a:gd name="f20" fmla="val 3171"/>
                  <a:gd name="f21" fmla="val 1959847"/>
                  <a:gd name="f22" fmla="val 1943991"/>
                  <a:gd name="f23" fmla="val 101481"/>
                  <a:gd name="f24" fmla="+- 0 0 -90"/>
                  <a:gd name="f25" fmla="*/ f3 1 2053399"/>
                  <a:gd name="f26" fmla="*/ f4 1 45983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053399"/>
                  <a:gd name="f35" fmla="*/ f31 1 45983"/>
                  <a:gd name="f36" fmla="*/ 93553 f32 1"/>
                  <a:gd name="f37" fmla="*/ 1586 f31 1"/>
                  <a:gd name="f38" fmla="*/ 61840 f32 1"/>
                  <a:gd name="f39" fmla="*/ 12685 f31 1"/>
                  <a:gd name="f40" fmla="*/ 0 f32 1"/>
                  <a:gd name="f41" fmla="*/ 41227 f31 1"/>
                  <a:gd name="f42" fmla="*/ 12685 f32 1"/>
                  <a:gd name="f43" fmla="*/ 45983 f31 1"/>
                  <a:gd name="f44" fmla="*/ 2053400 f32 1"/>
                  <a:gd name="f45" fmla="*/ 1991560 f32 1"/>
                  <a:gd name="f46" fmla="*/ 1959847 f32 1"/>
                  <a:gd name="f47" fmla="*/ 1943991 f32 1"/>
                  <a:gd name="f48" fmla="*/ 0 f31 1"/>
                  <a:gd name="f49" fmla="+- f33 0 f1"/>
                  <a:gd name="f50" fmla="*/ f36 1 2053399"/>
                  <a:gd name="f51" fmla="*/ f37 1 45983"/>
                  <a:gd name="f52" fmla="*/ f38 1 2053399"/>
                  <a:gd name="f53" fmla="*/ f39 1 45983"/>
                  <a:gd name="f54" fmla="*/ f40 1 2053399"/>
                  <a:gd name="f55" fmla="*/ f41 1 45983"/>
                  <a:gd name="f56" fmla="*/ f42 1 2053399"/>
                  <a:gd name="f57" fmla="*/ f43 1 45983"/>
                  <a:gd name="f58" fmla="*/ f44 1 2053399"/>
                  <a:gd name="f59" fmla="*/ f45 1 2053399"/>
                  <a:gd name="f60" fmla="*/ f46 1 2053399"/>
                  <a:gd name="f61" fmla="*/ f47 1 2053399"/>
                  <a:gd name="f62" fmla="*/ f48 1 45983"/>
                  <a:gd name="f63" fmla="*/ f27 1 f34"/>
                  <a:gd name="f64" fmla="*/ f28 1 f34"/>
                  <a:gd name="f65" fmla="*/ f27 1 f35"/>
                  <a:gd name="f66" fmla="*/ f29 1 f35"/>
                  <a:gd name="f67" fmla="*/ f50 1 f34"/>
                  <a:gd name="f68" fmla="*/ f51 1 f35"/>
                  <a:gd name="f69" fmla="*/ f52 1 f34"/>
                  <a:gd name="f70" fmla="*/ f53 1 f35"/>
                  <a:gd name="f71" fmla="*/ f54 1 f34"/>
                  <a:gd name="f72" fmla="*/ f55 1 f35"/>
                  <a:gd name="f73" fmla="*/ f56 1 f34"/>
                  <a:gd name="f74" fmla="*/ f57 1 f35"/>
                  <a:gd name="f75" fmla="*/ f58 1 f34"/>
                  <a:gd name="f76" fmla="*/ f59 1 f34"/>
                  <a:gd name="f77" fmla="*/ f60 1 f34"/>
                  <a:gd name="f78" fmla="*/ f61 1 f34"/>
                  <a:gd name="f79" fmla="*/ f62 1 f35"/>
                  <a:gd name="f80" fmla="*/ f63 f25 1"/>
                  <a:gd name="f81" fmla="*/ f64 f25 1"/>
                  <a:gd name="f82" fmla="*/ f66 f26 1"/>
                  <a:gd name="f83" fmla="*/ f65 f26 1"/>
                  <a:gd name="f84" fmla="*/ f67 f25 1"/>
                  <a:gd name="f85" fmla="*/ f68 f26 1"/>
                  <a:gd name="f86" fmla="*/ f69 f25 1"/>
                  <a:gd name="f87" fmla="*/ f70 f26 1"/>
                  <a:gd name="f88" fmla="*/ f71 f25 1"/>
                  <a:gd name="f89" fmla="*/ f72 f26 1"/>
                  <a:gd name="f90" fmla="*/ f73 f25 1"/>
                  <a:gd name="f91" fmla="*/ f74 f26 1"/>
                  <a:gd name="f92" fmla="*/ f75 f25 1"/>
                  <a:gd name="f93" fmla="*/ f76 f25 1"/>
                  <a:gd name="f94" fmla="*/ f77 f25 1"/>
                  <a:gd name="f95" fmla="*/ f78 f25 1"/>
                  <a:gd name="f96" fmla="*/ f79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91"/>
                  </a:cxn>
                  <a:cxn ang="f49">
                    <a:pos x="f92" y="f89"/>
                  </a:cxn>
                  <a:cxn ang="f49">
                    <a:pos x="f93" y="f87"/>
                  </a:cxn>
                  <a:cxn ang="f49">
                    <a:pos x="f94" y="f85"/>
                  </a:cxn>
                  <a:cxn ang="f49">
                    <a:pos x="f95" y="f96"/>
                  </a:cxn>
                  <a:cxn ang="f49">
                    <a:pos x="f84" y="f85"/>
                  </a:cxn>
                </a:cxnLst>
                <a:rect l="f80" t="f83" r="f81" b="f82"/>
                <a:pathLst>
                  <a:path w="2053399" h="45983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3" y="f7"/>
                    </a:cubicBezTo>
                    <a:cubicBezTo>
                      <a:pt x="f13" y="f7"/>
                      <a:pt x="f16" y="f7"/>
                      <a:pt x="f17" y="f14"/>
                    </a:cubicBezTo>
                    <a:lnTo>
                      <a:pt x="f18" y="f13"/>
                    </a:lnTo>
                    <a:cubicBezTo>
                      <a:pt x="f18" y="f12"/>
                      <a:pt x="f19" y="f20"/>
                      <a:pt x="f21" y="f9"/>
                    </a:cubicBezTo>
                    <a:lnTo>
                      <a:pt x="f22" y="f5"/>
                    </a:lnTo>
                    <a:cubicBezTo>
                      <a:pt x="f22" y="f5"/>
                      <a:pt x="f23" y="f5"/>
                      <a:pt x="f8" y="f9"/>
                    </a:cubicBezTo>
                    <a:close/>
                  </a:path>
                </a:pathLst>
              </a:custGeom>
              <a:solidFill>
                <a:srgbClr val="D6D3D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4" name="รูปแบบอิสระ: รูปร่าง 206">
                <a:extLst>
                  <a:ext uri="{FF2B5EF4-FFF2-40B4-BE49-F238E27FC236}">
                    <a16:creationId xmlns:a16="http://schemas.microsoft.com/office/drawing/2014/main" id="{1B7B9D5C-2885-408D-844D-06E557910CD8}"/>
                  </a:ext>
                </a:extLst>
              </p:cNvPr>
              <p:cNvSpPr/>
              <p:nvPr/>
            </p:nvSpPr>
            <p:spPr>
              <a:xfrm>
                <a:off x="3792437" y="4523335"/>
                <a:ext cx="1633685" cy="355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54985"/>
                  <a:gd name="f7" fmla="val 45983"/>
                  <a:gd name="f8" fmla="val 90381"/>
                  <a:gd name="f9" fmla="val 1586"/>
                  <a:gd name="f10" fmla="val 87210"/>
                  <a:gd name="f11" fmla="val 58669"/>
                  <a:gd name="f12" fmla="val 9514"/>
                  <a:gd name="f13" fmla="val 12685"/>
                  <a:gd name="f14" fmla="val 41227"/>
                  <a:gd name="f15" fmla="val 42812"/>
                  <a:gd name="f16" fmla="val 11100"/>
                  <a:gd name="f17" fmla="val 2050229"/>
                  <a:gd name="f18" fmla="val 1996317"/>
                  <a:gd name="f19" fmla="val 1967775"/>
                  <a:gd name="f20" fmla="val 3171"/>
                  <a:gd name="f21" fmla="val 1964604"/>
                  <a:gd name="f22" fmla="val 1948748"/>
                  <a:gd name="f23" fmla="val 1947162"/>
                  <a:gd name="f24" fmla="val 98310"/>
                  <a:gd name="f25" fmla="+- 0 0 -90"/>
                  <a:gd name="f26" fmla="*/ f3 1 2054985"/>
                  <a:gd name="f27" fmla="*/ f4 1 45983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54985"/>
                  <a:gd name="f36" fmla="*/ f32 1 45983"/>
                  <a:gd name="f37" fmla="*/ 90381 f33 1"/>
                  <a:gd name="f38" fmla="*/ 1586 f32 1"/>
                  <a:gd name="f39" fmla="*/ 58669 f33 1"/>
                  <a:gd name="f40" fmla="*/ 12685 f32 1"/>
                  <a:gd name="f41" fmla="*/ 0 f33 1"/>
                  <a:gd name="f42" fmla="*/ 41227 f32 1"/>
                  <a:gd name="f43" fmla="*/ 11100 f33 1"/>
                  <a:gd name="f44" fmla="*/ 45983 f32 1"/>
                  <a:gd name="f45" fmla="*/ 2054985 f33 1"/>
                  <a:gd name="f46" fmla="*/ 1996317 f33 1"/>
                  <a:gd name="f47" fmla="*/ 1964604 f33 1"/>
                  <a:gd name="f48" fmla="*/ 1948748 f33 1"/>
                  <a:gd name="f49" fmla="*/ 0 f32 1"/>
                  <a:gd name="f50" fmla="+- f34 0 f1"/>
                  <a:gd name="f51" fmla="*/ f37 1 2054985"/>
                  <a:gd name="f52" fmla="*/ f38 1 45983"/>
                  <a:gd name="f53" fmla="*/ f39 1 2054985"/>
                  <a:gd name="f54" fmla="*/ f40 1 45983"/>
                  <a:gd name="f55" fmla="*/ f41 1 2054985"/>
                  <a:gd name="f56" fmla="*/ f42 1 45983"/>
                  <a:gd name="f57" fmla="*/ f43 1 2054985"/>
                  <a:gd name="f58" fmla="*/ f44 1 45983"/>
                  <a:gd name="f59" fmla="*/ f45 1 2054985"/>
                  <a:gd name="f60" fmla="*/ f46 1 2054985"/>
                  <a:gd name="f61" fmla="*/ f47 1 2054985"/>
                  <a:gd name="f62" fmla="*/ f48 1 2054985"/>
                  <a:gd name="f63" fmla="*/ f49 1 45983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54985" h="45983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6" y="f7"/>
                    </a:cubicBezTo>
                    <a:cubicBezTo>
                      <a:pt x="f16" y="f7"/>
                      <a:pt x="f17" y="f7"/>
                      <a:pt x="f6" y="f14"/>
                    </a:cubicBezTo>
                    <a:lnTo>
                      <a:pt x="f18" y="f13"/>
                    </a:lnTo>
                    <a:cubicBezTo>
                      <a:pt x="f18" y="f12"/>
                      <a:pt x="f19" y="f20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D7D4D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5" name="รูปแบบอิสระ: รูปร่าง 207">
                <a:extLst>
                  <a:ext uri="{FF2B5EF4-FFF2-40B4-BE49-F238E27FC236}">
                    <a16:creationId xmlns:a16="http://schemas.microsoft.com/office/drawing/2014/main" id="{9108E13C-58B0-430A-A2CA-B108594AEB3F}"/>
                  </a:ext>
                </a:extLst>
              </p:cNvPr>
              <p:cNvSpPr/>
              <p:nvPr/>
            </p:nvSpPr>
            <p:spPr>
              <a:xfrm>
                <a:off x="3792437" y="4523335"/>
                <a:ext cx="1634947" cy="355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56571"/>
                  <a:gd name="f7" fmla="val 45983"/>
                  <a:gd name="f8" fmla="val 87210"/>
                  <a:gd name="f9" fmla="val 1586"/>
                  <a:gd name="f10" fmla="val 84039"/>
                  <a:gd name="f11" fmla="val 57083"/>
                  <a:gd name="f12" fmla="val 9514"/>
                  <a:gd name="f13" fmla="val 12685"/>
                  <a:gd name="f14" fmla="val 41227"/>
                  <a:gd name="f15" fmla="val 44398"/>
                  <a:gd name="f16" fmla="val 11100"/>
                  <a:gd name="f17" fmla="val 2051814"/>
                  <a:gd name="f18" fmla="val 1999488"/>
                  <a:gd name="f19" fmla="val 1970947"/>
                  <a:gd name="f20" fmla="val 3171"/>
                  <a:gd name="f21" fmla="val 1969361"/>
                  <a:gd name="f22" fmla="val 1953505"/>
                  <a:gd name="f23" fmla="val 1951919"/>
                  <a:gd name="f24" fmla="val 95138"/>
                  <a:gd name="f25" fmla="+- 0 0 -90"/>
                  <a:gd name="f26" fmla="*/ f3 1 2056571"/>
                  <a:gd name="f27" fmla="*/ f4 1 45983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56571"/>
                  <a:gd name="f36" fmla="*/ f32 1 45983"/>
                  <a:gd name="f37" fmla="*/ 87210 f33 1"/>
                  <a:gd name="f38" fmla="*/ 1586 f32 1"/>
                  <a:gd name="f39" fmla="*/ 57083 f33 1"/>
                  <a:gd name="f40" fmla="*/ 12685 f32 1"/>
                  <a:gd name="f41" fmla="*/ 0 f33 1"/>
                  <a:gd name="f42" fmla="*/ 41227 f32 1"/>
                  <a:gd name="f43" fmla="*/ 11100 f33 1"/>
                  <a:gd name="f44" fmla="*/ 45983 f32 1"/>
                  <a:gd name="f45" fmla="*/ 2056571 f33 1"/>
                  <a:gd name="f46" fmla="*/ 1999488 f33 1"/>
                  <a:gd name="f47" fmla="*/ 1969361 f33 1"/>
                  <a:gd name="f48" fmla="*/ 1953505 f33 1"/>
                  <a:gd name="f49" fmla="*/ 0 f32 1"/>
                  <a:gd name="f50" fmla="+- f34 0 f1"/>
                  <a:gd name="f51" fmla="*/ f37 1 2056571"/>
                  <a:gd name="f52" fmla="*/ f38 1 45983"/>
                  <a:gd name="f53" fmla="*/ f39 1 2056571"/>
                  <a:gd name="f54" fmla="*/ f40 1 45983"/>
                  <a:gd name="f55" fmla="*/ f41 1 2056571"/>
                  <a:gd name="f56" fmla="*/ f42 1 45983"/>
                  <a:gd name="f57" fmla="*/ f43 1 2056571"/>
                  <a:gd name="f58" fmla="*/ f44 1 45983"/>
                  <a:gd name="f59" fmla="*/ f45 1 2056571"/>
                  <a:gd name="f60" fmla="*/ f46 1 2056571"/>
                  <a:gd name="f61" fmla="*/ f47 1 2056571"/>
                  <a:gd name="f62" fmla="*/ f48 1 2056571"/>
                  <a:gd name="f63" fmla="*/ f49 1 45983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56571" h="45983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6" y="f7"/>
                    </a:cubicBezTo>
                    <a:cubicBezTo>
                      <a:pt x="f16" y="f7"/>
                      <a:pt x="f17" y="f7"/>
                      <a:pt x="f6" y="f14"/>
                    </a:cubicBezTo>
                    <a:lnTo>
                      <a:pt x="f18" y="f13"/>
                    </a:lnTo>
                    <a:cubicBezTo>
                      <a:pt x="f18" y="f12"/>
                      <a:pt x="f19" y="f20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D8D5D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6" name="รูปแบบอิสระ: รูปร่าง 208">
                <a:extLst>
                  <a:ext uri="{FF2B5EF4-FFF2-40B4-BE49-F238E27FC236}">
                    <a16:creationId xmlns:a16="http://schemas.microsoft.com/office/drawing/2014/main" id="{54C082A0-FDE2-4A0F-8A37-BBC80B69C374}"/>
                  </a:ext>
                </a:extLst>
              </p:cNvPr>
              <p:cNvSpPr/>
              <p:nvPr/>
            </p:nvSpPr>
            <p:spPr>
              <a:xfrm>
                <a:off x="3791175" y="4524560"/>
                <a:ext cx="1637470" cy="3680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59742"/>
                  <a:gd name="f7" fmla="val 47569"/>
                  <a:gd name="f8" fmla="val 85624"/>
                  <a:gd name="f9" fmla="val 1586"/>
                  <a:gd name="f10" fmla="val 82453"/>
                  <a:gd name="f11" fmla="val 55497"/>
                  <a:gd name="f12" fmla="val 9514"/>
                  <a:gd name="f13" fmla="val 12685"/>
                  <a:gd name="f14" fmla="val 42812"/>
                  <a:gd name="f15" fmla="val 45983"/>
                  <a:gd name="f16" fmla="val 11099"/>
                  <a:gd name="f17" fmla="val 2054986"/>
                  <a:gd name="f18" fmla="val 2004245"/>
                  <a:gd name="f19" fmla="val 1977289"/>
                  <a:gd name="f20" fmla="val 3171"/>
                  <a:gd name="f21" fmla="val 1974118"/>
                  <a:gd name="f22" fmla="val 1956676"/>
                  <a:gd name="f23" fmla="val 93552"/>
                  <a:gd name="f24" fmla="+- 0 0 -90"/>
                  <a:gd name="f25" fmla="*/ f3 1 2059742"/>
                  <a:gd name="f26" fmla="*/ f4 1 47569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059742"/>
                  <a:gd name="f35" fmla="*/ f31 1 47569"/>
                  <a:gd name="f36" fmla="*/ 85624 f32 1"/>
                  <a:gd name="f37" fmla="*/ 1586 f31 1"/>
                  <a:gd name="f38" fmla="*/ 55497 f32 1"/>
                  <a:gd name="f39" fmla="*/ 12685 f31 1"/>
                  <a:gd name="f40" fmla="*/ 0 f32 1"/>
                  <a:gd name="f41" fmla="*/ 42812 f31 1"/>
                  <a:gd name="f42" fmla="*/ 11099 f32 1"/>
                  <a:gd name="f43" fmla="*/ 47569 f31 1"/>
                  <a:gd name="f44" fmla="*/ 2059742 f32 1"/>
                  <a:gd name="f45" fmla="*/ 2004245 f32 1"/>
                  <a:gd name="f46" fmla="*/ 1974118 f32 1"/>
                  <a:gd name="f47" fmla="*/ 1956676 f32 1"/>
                  <a:gd name="f48" fmla="*/ 0 f31 1"/>
                  <a:gd name="f49" fmla="+- f33 0 f1"/>
                  <a:gd name="f50" fmla="*/ f36 1 2059742"/>
                  <a:gd name="f51" fmla="*/ f37 1 47569"/>
                  <a:gd name="f52" fmla="*/ f38 1 2059742"/>
                  <a:gd name="f53" fmla="*/ f39 1 47569"/>
                  <a:gd name="f54" fmla="*/ f40 1 2059742"/>
                  <a:gd name="f55" fmla="*/ f41 1 47569"/>
                  <a:gd name="f56" fmla="*/ f42 1 2059742"/>
                  <a:gd name="f57" fmla="*/ f43 1 47569"/>
                  <a:gd name="f58" fmla="*/ f44 1 2059742"/>
                  <a:gd name="f59" fmla="*/ f45 1 2059742"/>
                  <a:gd name="f60" fmla="*/ f46 1 2059742"/>
                  <a:gd name="f61" fmla="*/ f47 1 2059742"/>
                  <a:gd name="f62" fmla="*/ f48 1 47569"/>
                  <a:gd name="f63" fmla="*/ f27 1 f34"/>
                  <a:gd name="f64" fmla="*/ f28 1 f34"/>
                  <a:gd name="f65" fmla="*/ f27 1 f35"/>
                  <a:gd name="f66" fmla="*/ f29 1 f35"/>
                  <a:gd name="f67" fmla="*/ f50 1 f34"/>
                  <a:gd name="f68" fmla="*/ f51 1 f35"/>
                  <a:gd name="f69" fmla="*/ f52 1 f34"/>
                  <a:gd name="f70" fmla="*/ f53 1 f35"/>
                  <a:gd name="f71" fmla="*/ f54 1 f34"/>
                  <a:gd name="f72" fmla="*/ f55 1 f35"/>
                  <a:gd name="f73" fmla="*/ f56 1 f34"/>
                  <a:gd name="f74" fmla="*/ f57 1 f35"/>
                  <a:gd name="f75" fmla="*/ f58 1 f34"/>
                  <a:gd name="f76" fmla="*/ f59 1 f34"/>
                  <a:gd name="f77" fmla="*/ f60 1 f34"/>
                  <a:gd name="f78" fmla="*/ f61 1 f34"/>
                  <a:gd name="f79" fmla="*/ f62 1 f35"/>
                  <a:gd name="f80" fmla="*/ f63 f25 1"/>
                  <a:gd name="f81" fmla="*/ f64 f25 1"/>
                  <a:gd name="f82" fmla="*/ f66 f26 1"/>
                  <a:gd name="f83" fmla="*/ f65 f26 1"/>
                  <a:gd name="f84" fmla="*/ f67 f25 1"/>
                  <a:gd name="f85" fmla="*/ f68 f26 1"/>
                  <a:gd name="f86" fmla="*/ f69 f25 1"/>
                  <a:gd name="f87" fmla="*/ f70 f26 1"/>
                  <a:gd name="f88" fmla="*/ f71 f25 1"/>
                  <a:gd name="f89" fmla="*/ f72 f26 1"/>
                  <a:gd name="f90" fmla="*/ f73 f25 1"/>
                  <a:gd name="f91" fmla="*/ f74 f26 1"/>
                  <a:gd name="f92" fmla="*/ f75 f25 1"/>
                  <a:gd name="f93" fmla="*/ f76 f25 1"/>
                  <a:gd name="f94" fmla="*/ f77 f25 1"/>
                  <a:gd name="f95" fmla="*/ f78 f25 1"/>
                  <a:gd name="f96" fmla="*/ f79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91"/>
                  </a:cxn>
                  <a:cxn ang="f49">
                    <a:pos x="f92" y="f89"/>
                  </a:cxn>
                  <a:cxn ang="f49">
                    <a:pos x="f93" y="f87"/>
                  </a:cxn>
                  <a:cxn ang="f49">
                    <a:pos x="f94" y="f85"/>
                  </a:cxn>
                  <a:cxn ang="f49">
                    <a:pos x="f95" y="f96"/>
                  </a:cxn>
                  <a:cxn ang="f49">
                    <a:pos x="f84" y="f85"/>
                  </a:cxn>
                </a:cxnLst>
                <a:rect l="f80" t="f83" r="f81" b="f82"/>
                <a:pathLst>
                  <a:path w="2059742" h="47569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6" y="f7"/>
                    </a:cubicBezTo>
                    <a:cubicBezTo>
                      <a:pt x="f16" y="f7"/>
                      <a:pt x="f17" y="f7"/>
                      <a:pt x="f6" y="f14"/>
                    </a:cubicBezTo>
                    <a:lnTo>
                      <a:pt x="f18" y="f13"/>
                    </a:lnTo>
                    <a:cubicBezTo>
                      <a:pt x="f18" y="f12"/>
                      <a:pt x="f19" y="f20"/>
                      <a:pt x="f21" y="f9"/>
                    </a:cubicBezTo>
                    <a:lnTo>
                      <a:pt x="f22" y="f5"/>
                    </a:lnTo>
                    <a:cubicBezTo>
                      <a:pt x="f22" y="f5"/>
                      <a:pt x="f23" y="f5"/>
                      <a:pt x="f8" y="f9"/>
                    </a:cubicBezTo>
                    <a:close/>
                  </a:path>
                </a:pathLst>
              </a:custGeom>
              <a:solidFill>
                <a:srgbClr val="D9D6D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7" name="รูปแบบอิสระ: รูปร่าง 209">
                <a:extLst>
                  <a:ext uri="{FF2B5EF4-FFF2-40B4-BE49-F238E27FC236}">
                    <a16:creationId xmlns:a16="http://schemas.microsoft.com/office/drawing/2014/main" id="{96385C58-FB0C-429B-A46F-46A7539330AF}"/>
                  </a:ext>
                </a:extLst>
              </p:cNvPr>
              <p:cNvSpPr/>
              <p:nvPr/>
            </p:nvSpPr>
            <p:spPr>
              <a:xfrm>
                <a:off x="3788651" y="4524560"/>
                <a:ext cx="1638732" cy="3680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61327"/>
                  <a:gd name="f7" fmla="val 47569"/>
                  <a:gd name="f8" fmla="val 84039"/>
                  <a:gd name="f9" fmla="val 1586"/>
                  <a:gd name="f10" fmla="val 80867"/>
                  <a:gd name="f11" fmla="val 53912"/>
                  <a:gd name="f12" fmla="val 9514"/>
                  <a:gd name="f13" fmla="val 12685"/>
                  <a:gd name="f14" fmla="val 42812"/>
                  <a:gd name="f15" fmla="val 45983"/>
                  <a:gd name="f16" fmla="val 11099"/>
                  <a:gd name="f17" fmla="val 2056571"/>
                  <a:gd name="f18" fmla="val 2061328"/>
                  <a:gd name="f19" fmla="val 2007416"/>
                  <a:gd name="f20" fmla="val 1980460"/>
                  <a:gd name="f21" fmla="val 3171"/>
                  <a:gd name="f22" fmla="val 1977289"/>
                  <a:gd name="f23" fmla="val 1959847"/>
                  <a:gd name="f24" fmla="val 1963019"/>
                  <a:gd name="f25" fmla="val 93552"/>
                  <a:gd name="f26" fmla="+- 0 0 -90"/>
                  <a:gd name="f27" fmla="*/ f3 1 2061327"/>
                  <a:gd name="f28" fmla="*/ f4 1 47569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61327"/>
                  <a:gd name="f37" fmla="*/ f33 1 47569"/>
                  <a:gd name="f38" fmla="*/ 84039 f34 1"/>
                  <a:gd name="f39" fmla="*/ 1586 f33 1"/>
                  <a:gd name="f40" fmla="*/ 53912 f34 1"/>
                  <a:gd name="f41" fmla="*/ 12685 f33 1"/>
                  <a:gd name="f42" fmla="*/ 0 f34 1"/>
                  <a:gd name="f43" fmla="*/ 42812 f33 1"/>
                  <a:gd name="f44" fmla="*/ 11099 f34 1"/>
                  <a:gd name="f45" fmla="*/ 47569 f33 1"/>
                  <a:gd name="f46" fmla="*/ 2061328 f34 1"/>
                  <a:gd name="f47" fmla="*/ 2007416 f34 1"/>
                  <a:gd name="f48" fmla="*/ 1977289 f34 1"/>
                  <a:gd name="f49" fmla="*/ 1959847 f34 1"/>
                  <a:gd name="f50" fmla="*/ 0 f33 1"/>
                  <a:gd name="f51" fmla="+- f35 0 f1"/>
                  <a:gd name="f52" fmla="*/ f38 1 2061327"/>
                  <a:gd name="f53" fmla="*/ f39 1 47569"/>
                  <a:gd name="f54" fmla="*/ f40 1 2061327"/>
                  <a:gd name="f55" fmla="*/ f41 1 47569"/>
                  <a:gd name="f56" fmla="*/ f42 1 2061327"/>
                  <a:gd name="f57" fmla="*/ f43 1 47569"/>
                  <a:gd name="f58" fmla="*/ f44 1 2061327"/>
                  <a:gd name="f59" fmla="*/ f45 1 47569"/>
                  <a:gd name="f60" fmla="*/ f46 1 2061327"/>
                  <a:gd name="f61" fmla="*/ f47 1 2061327"/>
                  <a:gd name="f62" fmla="*/ f48 1 2061327"/>
                  <a:gd name="f63" fmla="*/ f49 1 2061327"/>
                  <a:gd name="f64" fmla="*/ f50 1 47569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61327" h="47569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6" y="f7"/>
                    </a:cubicBezTo>
                    <a:cubicBezTo>
                      <a:pt x="f16" y="f7"/>
                      <a:pt x="f17" y="f7"/>
                      <a:pt x="f18" y="f14"/>
                    </a:cubicBezTo>
                    <a:lnTo>
                      <a:pt x="f19" y="f13"/>
                    </a:lnTo>
                    <a:cubicBezTo>
                      <a:pt x="f19" y="f12"/>
                      <a:pt x="f20" y="f21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DAD7D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8" name="รูปแบบอิสระ: รูปร่าง 210">
                <a:extLst>
                  <a:ext uri="{FF2B5EF4-FFF2-40B4-BE49-F238E27FC236}">
                    <a16:creationId xmlns:a16="http://schemas.microsoft.com/office/drawing/2014/main" id="{7677FD77-D73A-4B34-9100-E859F792F981}"/>
                  </a:ext>
                </a:extLst>
              </p:cNvPr>
              <p:cNvSpPr/>
              <p:nvPr/>
            </p:nvSpPr>
            <p:spPr>
              <a:xfrm>
                <a:off x="3788651" y="4524560"/>
                <a:ext cx="1639994" cy="3680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62913"/>
                  <a:gd name="f7" fmla="val 47569"/>
                  <a:gd name="f8" fmla="val 80867"/>
                  <a:gd name="f9" fmla="val 1586"/>
                  <a:gd name="f10" fmla="val 77696"/>
                  <a:gd name="f11" fmla="val 52326"/>
                  <a:gd name="f12" fmla="val 9514"/>
                  <a:gd name="f13" fmla="val 12685"/>
                  <a:gd name="f14" fmla="val 42812"/>
                  <a:gd name="f15" fmla="val 45983"/>
                  <a:gd name="f16" fmla="val 11099"/>
                  <a:gd name="f17" fmla="val 2058157"/>
                  <a:gd name="f18" fmla="val 2062914"/>
                  <a:gd name="f19" fmla="val 2010588"/>
                  <a:gd name="f20" fmla="val 1985217"/>
                  <a:gd name="f21" fmla="val 3171"/>
                  <a:gd name="f22" fmla="val 1982046"/>
                  <a:gd name="f23" fmla="val 1964604"/>
                  <a:gd name="f24" fmla="val 1966190"/>
                  <a:gd name="f25" fmla="val 90381"/>
                  <a:gd name="f26" fmla="+- 0 0 -90"/>
                  <a:gd name="f27" fmla="*/ f3 1 2062913"/>
                  <a:gd name="f28" fmla="*/ f4 1 47569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62913"/>
                  <a:gd name="f37" fmla="*/ f33 1 47569"/>
                  <a:gd name="f38" fmla="*/ 80867 f34 1"/>
                  <a:gd name="f39" fmla="*/ 1586 f33 1"/>
                  <a:gd name="f40" fmla="*/ 52326 f34 1"/>
                  <a:gd name="f41" fmla="*/ 12685 f33 1"/>
                  <a:gd name="f42" fmla="*/ 0 f34 1"/>
                  <a:gd name="f43" fmla="*/ 42812 f33 1"/>
                  <a:gd name="f44" fmla="*/ 11099 f34 1"/>
                  <a:gd name="f45" fmla="*/ 47569 f33 1"/>
                  <a:gd name="f46" fmla="*/ 2062914 f34 1"/>
                  <a:gd name="f47" fmla="*/ 2010588 f34 1"/>
                  <a:gd name="f48" fmla="*/ 1982046 f34 1"/>
                  <a:gd name="f49" fmla="*/ 1964604 f34 1"/>
                  <a:gd name="f50" fmla="*/ 0 f33 1"/>
                  <a:gd name="f51" fmla="+- f35 0 f1"/>
                  <a:gd name="f52" fmla="*/ f38 1 2062913"/>
                  <a:gd name="f53" fmla="*/ f39 1 47569"/>
                  <a:gd name="f54" fmla="*/ f40 1 2062913"/>
                  <a:gd name="f55" fmla="*/ f41 1 47569"/>
                  <a:gd name="f56" fmla="*/ f42 1 2062913"/>
                  <a:gd name="f57" fmla="*/ f43 1 47569"/>
                  <a:gd name="f58" fmla="*/ f44 1 2062913"/>
                  <a:gd name="f59" fmla="*/ f45 1 47569"/>
                  <a:gd name="f60" fmla="*/ f46 1 2062913"/>
                  <a:gd name="f61" fmla="*/ f47 1 2062913"/>
                  <a:gd name="f62" fmla="*/ f48 1 2062913"/>
                  <a:gd name="f63" fmla="*/ f49 1 2062913"/>
                  <a:gd name="f64" fmla="*/ f50 1 47569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62913" h="47569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2" y="f7"/>
                      <a:pt x="f16" y="f7"/>
                    </a:cubicBezTo>
                    <a:cubicBezTo>
                      <a:pt x="f16" y="f7"/>
                      <a:pt x="f17" y="f7"/>
                      <a:pt x="f18" y="f14"/>
                    </a:cubicBezTo>
                    <a:lnTo>
                      <a:pt x="f19" y="f13"/>
                    </a:lnTo>
                    <a:cubicBezTo>
                      <a:pt x="f19" y="f12"/>
                      <a:pt x="f20" y="f21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DAD8D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69" name="รูปแบบอิสระ: รูปร่าง 211">
                <a:extLst>
                  <a:ext uri="{FF2B5EF4-FFF2-40B4-BE49-F238E27FC236}">
                    <a16:creationId xmlns:a16="http://schemas.microsoft.com/office/drawing/2014/main" id="{90AF6A7A-1FC0-46AF-82D3-01FEDCFDCDDC}"/>
                  </a:ext>
                </a:extLst>
              </p:cNvPr>
              <p:cNvSpPr/>
              <p:nvPr/>
            </p:nvSpPr>
            <p:spPr>
              <a:xfrm>
                <a:off x="3787399" y="4525786"/>
                <a:ext cx="1642509" cy="3680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66084"/>
                  <a:gd name="f7" fmla="val 47569"/>
                  <a:gd name="f8" fmla="val 79282"/>
                  <a:gd name="f9" fmla="val 1585"/>
                  <a:gd name="f10" fmla="val 76111"/>
                  <a:gd name="f11" fmla="val 50740"/>
                  <a:gd name="f12" fmla="val 9513"/>
                  <a:gd name="f13" fmla="val 12685"/>
                  <a:gd name="f14" fmla="val 42812"/>
                  <a:gd name="f15" fmla="val 45983"/>
                  <a:gd name="f16" fmla="val 7928"/>
                  <a:gd name="f17" fmla="val 11100"/>
                  <a:gd name="f18" fmla="val 2061328"/>
                  <a:gd name="f19" fmla="val 2066085"/>
                  <a:gd name="f20" fmla="val 2015345"/>
                  <a:gd name="f21" fmla="val 1989974"/>
                  <a:gd name="f22" fmla="val 3171"/>
                  <a:gd name="f23" fmla="val 1986803"/>
                  <a:gd name="f24" fmla="val 1969361"/>
                  <a:gd name="f25" fmla="val 1972533"/>
                  <a:gd name="f26" fmla="val 88796"/>
                  <a:gd name="f27" fmla="+- 0 0 -90"/>
                  <a:gd name="f28" fmla="*/ f3 1 2066084"/>
                  <a:gd name="f29" fmla="*/ f4 1 47569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66084"/>
                  <a:gd name="f38" fmla="*/ f34 1 47569"/>
                  <a:gd name="f39" fmla="*/ 79282 f35 1"/>
                  <a:gd name="f40" fmla="*/ 1585 f34 1"/>
                  <a:gd name="f41" fmla="*/ 50740 f35 1"/>
                  <a:gd name="f42" fmla="*/ 12685 f34 1"/>
                  <a:gd name="f43" fmla="*/ 0 f35 1"/>
                  <a:gd name="f44" fmla="*/ 42812 f34 1"/>
                  <a:gd name="f45" fmla="*/ 11100 f35 1"/>
                  <a:gd name="f46" fmla="*/ 47569 f34 1"/>
                  <a:gd name="f47" fmla="*/ 2066085 f35 1"/>
                  <a:gd name="f48" fmla="*/ 2015345 f35 1"/>
                  <a:gd name="f49" fmla="*/ 1986803 f35 1"/>
                  <a:gd name="f50" fmla="*/ 1969361 f35 1"/>
                  <a:gd name="f51" fmla="*/ 0 f34 1"/>
                  <a:gd name="f52" fmla="+- f36 0 f1"/>
                  <a:gd name="f53" fmla="*/ f39 1 2066084"/>
                  <a:gd name="f54" fmla="*/ f40 1 47569"/>
                  <a:gd name="f55" fmla="*/ f41 1 2066084"/>
                  <a:gd name="f56" fmla="*/ f42 1 47569"/>
                  <a:gd name="f57" fmla="*/ f43 1 2066084"/>
                  <a:gd name="f58" fmla="*/ f44 1 47569"/>
                  <a:gd name="f59" fmla="*/ f45 1 2066084"/>
                  <a:gd name="f60" fmla="*/ f46 1 47569"/>
                  <a:gd name="f61" fmla="*/ f47 1 2066084"/>
                  <a:gd name="f62" fmla="*/ f48 1 2066084"/>
                  <a:gd name="f63" fmla="*/ f49 1 2066084"/>
                  <a:gd name="f64" fmla="*/ f50 1 2066084"/>
                  <a:gd name="f65" fmla="*/ f51 1 47569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66084" h="47569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22"/>
                      <a:pt x="f23" y="f9"/>
                    </a:cubicBezTo>
                    <a:lnTo>
                      <a:pt x="f24" y="f5"/>
                    </a:lnTo>
                    <a:cubicBezTo>
                      <a:pt x="f25" y="f5"/>
                      <a:pt x="f26" y="f5"/>
                      <a:pt x="f8" y="f9"/>
                    </a:cubicBezTo>
                    <a:close/>
                  </a:path>
                </a:pathLst>
              </a:custGeom>
              <a:solidFill>
                <a:srgbClr val="DBD9D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0" name="รูปแบบอิสระ: รูปร่าง 212">
                <a:extLst>
                  <a:ext uri="{FF2B5EF4-FFF2-40B4-BE49-F238E27FC236}">
                    <a16:creationId xmlns:a16="http://schemas.microsoft.com/office/drawing/2014/main" id="{D4FEC564-F280-4222-92B9-2DE4FC38F68E}"/>
                  </a:ext>
                </a:extLst>
              </p:cNvPr>
              <p:cNvSpPr/>
              <p:nvPr/>
            </p:nvSpPr>
            <p:spPr>
              <a:xfrm>
                <a:off x="3787399" y="4525786"/>
                <a:ext cx="1643771" cy="3802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67670"/>
                  <a:gd name="f7" fmla="val 49154"/>
                  <a:gd name="f8" fmla="val 74525"/>
                  <a:gd name="f9" fmla="val 1585"/>
                  <a:gd name="f10" fmla="val 71354"/>
                  <a:gd name="f11" fmla="val 47569"/>
                  <a:gd name="f12" fmla="val 9513"/>
                  <a:gd name="f13" fmla="val 12685"/>
                  <a:gd name="f14" fmla="val 44398"/>
                  <a:gd name="f15" fmla="val 7928"/>
                  <a:gd name="f16" fmla="val 11100"/>
                  <a:gd name="f17" fmla="val 2062914"/>
                  <a:gd name="f18" fmla="val 2067671"/>
                  <a:gd name="f19" fmla="val 2020102"/>
                  <a:gd name="f20" fmla="val 1996317"/>
                  <a:gd name="f21" fmla="val 1993146"/>
                  <a:gd name="f22" fmla="val 1975704"/>
                  <a:gd name="f23" fmla="val 85625"/>
                  <a:gd name="f24" fmla="+- 0 0 -90"/>
                  <a:gd name="f25" fmla="*/ f3 1 2067670"/>
                  <a:gd name="f26" fmla="*/ f4 1 49154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067670"/>
                  <a:gd name="f35" fmla="*/ f31 1 49154"/>
                  <a:gd name="f36" fmla="*/ 74525 f32 1"/>
                  <a:gd name="f37" fmla="*/ 1585 f31 1"/>
                  <a:gd name="f38" fmla="*/ 47569 f32 1"/>
                  <a:gd name="f39" fmla="*/ 12685 f31 1"/>
                  <a:gd name="f40" fmla="*/ 0 f32 1"/>
                  <a:gd name="f41" fmla="*/ 44398 f31 1"/>
                  <a:gd name="f42" fmla="*/ 11100 f32 1"/>
                  <a:gd name="f43" fmla="*/ 49154 f31 1"/>
                  <a:gd name="f44" fmla="*/ 2067671 f32 1"/>
                  <a:gd name="f45" fmla="*/ 2020102 f32 1"/>
                  <a:gd name="f46" fmla="*/ 1993146 f32 1"/>
                  <a:gd name="f47" fmla="*/ 1975704 f32 1"/>
                  <a:gd name="f48" fmla="*/ 0 f31 1"/>
                  <a:gd name="f49" fmla="+- f33 0 f1"/>
                  <a:gd name="f50" fmla="*/ f36 1 2067670"/>
                  <a:gd name="f51" fmla="*/ f37 1 49154"/>
                  <a:gd name="f52" fmla="*/ f38 1 2067670"/>
                  <a:gd name="f53" fmla="*/ f39 1 49154"/>
                  <a:gd name="f54" fmla="*/ f40 1 2067670"/>
                  <a:gd name="f55" fmla="*/ f41 1 49154"/>
                  <a:gd name="f56" fmla="*/ f42 1 2067670"/>
                  <a:gd name="f57" fmla="*/ f43 1 49154"/>
                  <a:gd name="f58" fmla="*/ f44 1 2067670"/>
                  <a:gd name="f59" fmla="*/ f45 1 2067670"/>
                  <a:gd name="f60" fmla="*/ f46 1 2067670"/>
                  <a:gd name="f61" fmla="*/ f47 1 2067670"/>
                  <a:gd name="f62" fmla="*/ f48 1 49154"/>
                  <a:gd name="f63" fmla="*/ f27 1 f34"/>
                  <a:gd name="f64" fmla="*/ f28 1 f34"/>
                  <a:gd name="f65" fmla="*/ f27 1 f35"/>
                  <a:gd name="f66" fmla="*/ f29 1 f35"/>
                  <a:gd name="f67" fmla="*/ f50 1 f34"/>
                  <a:gd name="f68" fmla="*/ f51 1 f35"/>
                  <a:gd name="f69" fmla="*/ f52 1 f34"/>
                  <a:gd name="f70" fmla="*/ f53 1 f35"/>
                  <a:gd name="f71" fmla="*/ f54 1 f34"/>
                  <a:gd name="f72" fmla="*/ f55 1 f35"/>
                  <a:gd name="f73" fmla="*/ f56 1 f34"/>
                  <a:gd name="f74" fmla="*/ f57 1 f35"/>
                  <a:gd name="f75" fmla="*/ f58 1 f34"/>
                  <a:gd name="f76" fmla="*/ f59 1 f34"/>
                  <a:gd name="f77" fmla="*/ f60 1 f34"/>
                  <a:gd name="f78" fmla="*/ f61 1 f34"/>
                  <a:gd name="f79" fmla="*/ f62 1 f35"/>
                  <a:gd name="f80" fmla="*/ f63 f25 1"/>
                  <a:gd name="f81" fmla="*/ f64 f25 1"/>
                  <a:gd name="f82" fmla="*/ f66 f26 1"/>
                  <a:gd name="f83" fmla="*/ f65 f26 1"/>
                  <a:gd name="f84" fmla="*/ f67 f25 1"/>
                  <a:gd name="f85" fmla="*/ f68 f26 1"/>
                  <a:gd name="f86" fmla="*/ f69 f25 1"/>
                  <a:gd name="f87" fmla="*/ f70 f26 1"/>
                  <a:gd name="f88" fmla="*/ f71 f25 1"/>
                  <a:gd name="f89" fmla="*/ f72 f26 1"/>
                  <a:gd name="f90" fmla="*/ f73 f25 1"/>
                  <a:gd name="f91" fmla="*/ f74 f26 1"/>
                  <a:gd name="f92" fmla="*/ f75 f25 1"/>
                  <a:gd name="f93" fmla="*/ f76 f25 1"/>
                  <a:gd name="f94" fmla="*/ f77 f25 1"/>
                  <a:gd name="f95" fmla="*/ f78 f25 1"/>
                  <a:gd name="f96" fmla="*/ f79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91"/>
                  </a:cxn>
                  <a:cxn ang="f49">
                    <a:pos x="f92" y="f89"/>
                  </a:cxn>
                  <a:cxn ang="f49">
                    <a:pos x="f93" y="f87"/>
                  </a:cxn>
                  <a:cxn ang="f49">
                    <a:pos x="f94" y="f85"/>
                  </a:cxn>
                  <a:cxn ang="f49">
                    <a:pos x="f95" y="f96"/>
                  </a:cxn>
                  <a:cxn ang="f49">
                    <a:pos x="f84" y="f85"/>
                  </a:cxn>
                </a:cxnLst>
                <a:rect l="f80" t="f83" r="f81" b="f82"/>
                <a:pathLst>
                  <a:path w="2067670" h="49154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1"/>
                      <a:pt x="f15" y="f7"/>
                      <a:pt x="f16" y="f7"/>
                    </a:cubicBezTo>
                    <a:cubicBezTo>
                      <a:pt x="f16" y="f7"/>
                      <a:pt x="f17" y="f7"/>
                      <a:pt x="f18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5"/>
                    </a:lnTo>
                    <a:cubicBezTo>
                      <a:pt x="f22" y="f5"/>
                      <a:pt x="f23" y="f5"/>
                      <a:pt x="f8" y="f9"/>
                    </a:cubicBezTo>
                    <a:close/>
                  </a:path>
                </a:pathLst>
              </a:custGeom>
              <a:solidFill>
                <a:srgbClr val="DCDAD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1" name="รูปแบบอิสระ: รูปร่าง 213">
                <a:extLst>
                  <a:ext uri="{FF2B5EF4-FFF2-40B4-BE49-F238E27FC236}">
                    <a16:creationId xmlns:a16="http://schemas.microsoft.com/office/drawing/2014/main" id="{8B04DA9D-B663-4F34-B810-620E7AFB47F1}"/>
                  </a:ext>
                </a:extLst>
              </p:cNvPr>
              <p:cNvSpPr/>
              <p:nvPr/>
            </p:nvSpPr>
            <p:spPr>
              <a:xfrm>
                <a:off x="3786137" y="4526206"/>
                <a:ext cx="1646294" cy="38843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70841"/>
                  <a:gd name="f7" fmla="val 50196"/>
                  <a:gd name="f8" fmla="val 72939"/>
                  <a:gd name="f9" fmla="val 2627"/>
                  <a:gd name="f10" fmla="val 69768"/>
                  <a:gd name="f11" fmla="val 45983"/>
                  <a:gd name="f12" fmla="val 10555"/>
                  <a:gd name="f13" fmla="val 13727"/>
                  <a:gd name="f14" fmla="val 45439"/>
                  <a:gd name="f15" fmla="val 48610"/>
                  <a:gd name="f16" fmla="val 7928"/>
                  <a:gd name="f17" fmla="val 11100"/>
                  <a:gd name="f18" fmla="val 2064499"/>
                  <a:gd name="f19" fmla="val 2070842"/>
                  <a:gd name="f20" fmla="val 2024858"/>
                  <a:gd name="f21" fmla="val 2001074"/>
                  <a:gd name="f22" fmla="val 1997903"/>
                  <a:gd name="f23" fmla="val 1980461"/>
                  <a:gd name="f24" fmla="val 1041"/>
                  <a:gd name="f25" fmla="val -544"/>
                  <a:gd name="f26" fmla="val 84039"/>
                  <a:gd name="f27" fmla="+- 0 0 -90"/>
                  <a:gd name="f28" fmla="*/ f3 1 2070841"/>
                  <a:gd name="f29" fmla="*/ f4 1 50196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70841"/>
                  <a:gd name="f38" fmla="*/ f34 1 50196"/>
                  <a:gd name="f39" fmla="*/ 72939 f35 1"/>
                  <a:gd name="f40" fmla="*/ 2627 f34 1"/>
                  <a:gd name="f41" fmla="*/ 45983 f35 1"/>
                  <a:gd name="f42" fmla="*/ 13727 f34 1"/>
                  <a:gd name="f43" fmla="*/ 0 f35 1"/>
                  <a:gd name="f44" fmla="*/ 45439 f34 1"/>
                  <a:gd name="f45" fmla="*/ 11100 f35 1"/>
                  <a:gd name="f46" fmla="*/ 50196 f34 1"/>
                  <a:gd name="f47" fmla="*/ 2070842 f35 1"/>
                  <a:gd name="f48" fmla="*/ 2024858 f35 1"/>
                  <a:gd name="f49" fmla="*/ 1997903 f35 1"/>
                  <a:gd name="f50" fmla="*/ 1980461 f35 1"/>
                  <a:gd name="f51" fmla="*/ 1041 f34 1"/>
                  <a:gd name="f52" fmla="+- f36 0 f1"/>
                  <a:gd name="f53" fmla="*/ f39 1 2070841"/>
                  <a:gd name="f54" fmla="*/ f40 1 50196"/>
                  <a:gd name="f55" fmla="*/ f41 1 2070841"/>
                  <a:gd name="f56" fmla="*/ f42 1 50196"/>
                  <a:gd name="f57" fmla="*/ f43 1 2070841"/>
                  <a:gd name="f58" fmla="*/ f44 1 50196"/>
                  <a:gd name="f59" fmla="*/ f45 1 2070841"/>
                  <a:gd name="f60" fmla="*/ f46 1 50196"/>
                  <a:gd name="f61" fmla="*/ f47 1 2070841"/>
                  <a:gd name="f62" fmla="*/ f48 1 2070841"/>
                  <a:gd name="f63" fmla="*/ f49 1 2070841"/>
                  <a:gd name="f64" fmla="*/ f50 1 2070841"/>
                  <a:gd name="f65" fmla="*/ f51 1 50196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70841" h="5019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19" y="f14"/>
                    </a:cubicBezTo>
                    <a:lnTo>
                      <a:pt x="f20" y="f13"/>
                    </a:lnTo>
                    <a:cubicBezTo>
                      <a:pt x="f20" y="f12"/>
                      <a:pt x="f21" y="f9"/>
                      <a:pt x="f22" y="f9"/>
                    </a:cubicBezTo>
                    <a:lnTo>
                      <a:pt x="f23" y="f24"/>
                    </a:lnTo>
                    <a:cubicBezTo>
                      <a:pt x="f23" y="f25"/>
                      <a:pt x="f26" y="f25"/>
                      <a:pt x="f8" y="f9"/>
                    </a:cubicBezTo>
                    <a:close/>
                  </a:path>
                </a:pathLst>
              </a:custGeom>
              <a:solidFill>
                <a:srgbClr val="DDDBD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2" name="รูปแบบอิสระ: รูปร่าง 214">
                <a:extLst>
                  <a:ext uri="{FF2B5EF4-FFF2-40B4-BE49-F238E27FC236}">
                    <a16:creationId xmlns:a16="http://schemas.microsoft.com/office/drawing/2014/main" id="{E9AE1BC8-9393-4DB7-A90C-4AE9433698AE}"/>
                  </a:ext>
                </a:extLst>
              </p:cNvPr>
              <p:cNvSpPr/>
              <p:nvPr/>
            </p:nvSpPr>
            <p:spPr>
              <a:xfrm>
                <a:off x="3784875" y="4527011"/>
                <a:ext cx="1647556" cy="3926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72427"/>
                  <a:gd name="f7" fmla="val 50740"/>
                  <a:gd name="f8" fmla="val 71354"/>
                  <a:gd name="f9" fmla="val 1586"/>
                  <a:gd name="f10" fmla="val 68182"/>
                  <a:gd name="f11" fmla="val 44398"/>
                  <a:gd name="f12" fmla="val 9514"/>
                  <a:gd name="f13" fmla="val 12685"/>
                  <a:gd name="f14" fmla="val 47569"/>
                  <a:gd name="f15" fmla="val 7928"/>
                  <a:gd name="f16" fmla="val 50741"/>
                  <a:gd name="f17" fmla="val 11099"/>
                  <a:gd name="f18" fmla="val 2067671"/>
                  <a:gd name="f19" fmla="val 2028030"/>
                  <a:gd name="f20" fmla="val 2005831"/>
                  <a:gd name="f21" fmla="val 2001074"/>
                  <a:gd name="f22" fmla="val 1983632"/>
                  <a:gd name="f23" fmla="val 1985217"/>
                  <a:gd name="f24" fmla="val 82453"/>
                  <a:gd name="f25" fmla="+- 0 0 -90"/>
                  <a:gd name="f26" fmla="*/ f3 1 2072427"/>
                  <a:gd name="f27" fmla="*/ f4 1 50740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72427"/>
                  <a:gd name="f36" fmla="*/ f32 1 50740"/>
                  <a:gd name="f37" fmla="*/ 71354 f33 1"/>
                  <a:gd name="f38" fmla="*/ 1586 f32 1"/>
                  <a:gd name="f39" fmla="*/ 44398 f33 1"/>
                  <a:gd name="f40" fmla="*/ 12685 f32 1"/>
                  <a:gd name="f41" fmla="*/ 0 f33 1"/>
                  <a:gd name="f42" fmla="*/ 44398 f32 1"/>
                  <a:gd name="f43" fmla="*/ 11099 f33 1"/>
                  <a:gd name="f44" fmla="*/ 50741 f32 1"/>
                  <a:gd name="f45" fmla="*/ 2072427 f33 1"/>
                  <a:gd name="f46" fmla="*/ 2028030 f33 1"/>
                  <a:gd name="f47" fmla="*/ 2001074 f33 1"/>
                  <a:gd name="f48" fmla="*/ 1983632 f33 1"/>
                  <a:gd name="f49" fmla="*/ 0 f32 1"/>
                  <a:gd name="f50" fmla="+- f34 0 f1"/>
                  <a:gd name="f51" fmla="*/ f37 1 2072427"/>
                  <a:gd name="f52" fmla="*/ f38 1 50740"/>
                  <a:gd name="f53" fmla="*/ f39 1 2072427"/>
                  <a:gd name="f54" fmla="*/ f40 1 50740"/>
                  <a:gd name="f55" fmla="*/ f41 1 2072427"/>
                  <a:gd name="f56" fmla="*/ f42 1 50740"/>
                  <a:gd name="f57" fmla="*/ f43 1 2072427"/>
                  <a:gd name="f58" fmla="*/ f44 1 50740"/>
                  <a:gd name="f59" fmla="*/ f45 1 2072427"/>
                  <a:gd name="f60" fmla="*/ f46 1 2072427"/>
                  <a:gd name="f61" fmla="*/ f47 1 2072427"/>
                  <a:gd name="f62" fmla="*/ f48 1 2072427"/>
                  <a:gd name="f63" fmla="*/ f49 1 50740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72427" h="507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1"/>
                    </a:lnTo>
                    <a:cubicBezTo>
                      <a:pt x="f5" y="f14"/>
                      <a:pt x="f15" y="f16"/>
                      <a:pt x="f17" y="f16"/>
                    </a:cubicBezTo>
                    <a:cubicBezTo>
                      <a:pt x="f17" y="f16"/>
                      <a:pt x="f18" y="f16"/>
                      <a:pt x="f6" y="f11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DEDCD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3" name="รูปแบบอิสระ: รูปร่าง 215">
                <a:extLst>
                  <a:ext uri="{FF2B5EF4-FFF2-40B4-BE49-F238E27FC236}">
                    <a16:creationId xmlns:a16="http://schemas.microsoft.com/office/drawing/2014/main" id="{B7F67687-CB05-44D8-9386-F71A445CBBDB}"/>
                  </a:ext>
                </a:extLst>
              </p:cNvPr>
              <p:cNvSpPr/>
              <p:nvPr/>
            </p:nvSpPr>
            <p:spPr>
              <a:xfrm>
                <a:off x="3784875" y="4527011"/>
                <a:ext cx="1650080" cy="3926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75598"/>
                  <a:gd name="f7" fmla="val 50740"/>
                  <a:gd name="f8" fmla="val 68182"/>
                  <a:gd name="f9" fmla="val 1586"/>
                  <a:gd name="f10" fmla="val 65011"/>
                  <a:gd name="f11" fmla="val 42812"/>
                  <a:gd name="f12" fmla="val 9514"/>
                  <a:gd name="f13" fmla="val 12685"/>
                  <a:gd name="f14" fmla="val 44398"/>
                  <a:gd name="f15" fmla="val 47569"/>
                  <a:gd name="f16" fmla="val 7928"/>
                  <a:gd name="f17" fmla="val 50741"/>
                  <a:gd name="f18" fmla="val 11099"/>
                  <a:gd name="f19" fmla="val 2069256"/>
                  <a:gd name="f20" fmla="val 2075599"/>
                  <a:gd name="f21" fmla="val 2032787"/>
                  <a:gd name="f22" fmla="val 2010588"/>
                  <a:gd name="f23" fmla="val 2007416"/>
                  <a:gd name="f24" fmla="val 1989974"/>
                  <a:gd name="f25" fmla="val 1988389"/>
                  <a:gd name="f26" fmla="val 79282"/>
                  <a:gd name="f27" fmla="+- 0 0 -90"/>
                  <a:gd name="f28" fmla="*/ f3 1 2075598"/>
                  <a:gd name="f29" fmla="*/ f4 1 50740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75598"/>
                  <a:gd name="f38" fmla="*/ f34 1 50740"/>
                  <a:gd name="f39" fmla="*/ 68182 f35 1"/>
                  <a:gd name="f40" fmla="*/ 1586 f34 1"/>
                  <a:gd name="f41" fmla="*/ 42812 f35 1"/>
                  <a:gd name="f42" fmla="*/ 12685 f34 1"/>
                  <a:gd name="f43" fmla="*/ 0 f35 1"/>
                  <a:gd name="f44" fmla="*/ 44398 f34 1"/>
                  <a:gd name="f45" fmla="*/ 11099 f35 1"/>
                  <a:gd name="f46" fmla="*/ 50741 f34 1"/>
                  <a:gd name="f47" fmla="*/ 2075599 f35 1"/>
                  <a:gd name="f48" fmla="*/ 2032787 f35 1"/>
                  <a:gd name="f49" fmla="*/ 2007416 f35 1"/>
                  <a:gd name="f50" fmla="*/ 1989974 f35 1"/>
                  <a:gd name="f51" fmla="*/ 0 f34 1"/>
                  <a:gd name="f52" fmla="+- f36 0 f1"/>
                  <a:gd name="f53" fmla="*/ f39 1 2075598"/>
                  <a:gd name="f54" fmla="*/ f40 1 50740"/>
                  <a:gd name="f55" fmla="*/ f41 1 2075598"/>
                  <a:gd name="f56" fmla="*/ f42 1 50740"/>
                  <a:gd name="f57" fmla="*/ f43 1 2075598"/>
                  <a:gd name="f58" fmla="*/ f44 1 50740"/>
                  <a:gd name="f59" fmla="*/ f45 1 2075598"/>
                  <a:gd name="f60" fmla="*/ f46 1 50740"/>
                  <a:gd name="f61" fmla="*/ f47 1 2075598"/>
                  <a:gd name="f62" fmla="*/ f48 1 2075598"/>
                  <a:gd name="f63" fmla="*/ f49 1 2075598"/>
                  <a:gd name="f64" fmla="*/ f50 1 2075598"/>
                  <a:gd name="f65" fmla="*/ f51 1 50740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75598" h="50740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17"/>
                      <a:pt x="f18" y="f17"/>
                    </a:cubicBezTo>
                    <a:cubicBezTo>
                      <a:pt x="f18" y="f17"/>
                      <a:pt x="f19" y="f17"/>
                      <a:pt x="f20" y="f14"/>
                    </a:cubicBezTo>
                    <a:lnTo>
                      <a:pt x="f21" y="f13"/>
                    </a:lnTo>
                    <a:cubicBezTo>
                      <a:pt x="f21" y="f12"/>
                      <a:pt x="f22" y="f9"/>
                      <a:pt x="f23" y="f9"/>
                    </a:cubicBezTo>
                    <a:lnTo>
                      <a:pt x="f24" y="f5"/>
                    </a:lnTo>
                    <a:cubicBezTo>
                      <a:pt x="f25" y="f5"/>
                      <a:pt x="f26" y="f5"/>
                      <a:pt x="f8" y="f9"/>
                    </a:cubicBezTo>
                    <a:close/>
                  </a:path>
                </a:pathLst>
              </a:custGeom>
              <a:solidFill>
                <a:srgbClr val="DFDDD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4" name="รูปแบบอิสระ: รูปร่าง 216">
                <a:extLst>
                  <a:ext uri="{FF2B5EF4-FFF2-40B4-BE49-F238E27FC236}">
                    <a16:creationId xmlns:a16="http://schemas.microsoft.com/office/drawing/2014/main" id="{91D879AA-81C4-4341-8DEC-69AC1949D1B2}"/>
                  </a:ext>
                </a:extLst>
              </p:cNvPr>
              <p:cNvSpPr/>
              <p:nvPr/>
            </p:nvSpPr>
            <p:spPr>
              <a:xfrm>
                <a:off x="3782351" y="4527432"/>
                <a:ext cx="1651333" cy="4006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77184"/>
                  <a:gd name="f7" fmla="val 51782"/>
                  <a:gd name="f8" fmla="val 66597"/>
                  <a:gd name="f9" fmla="val 2627"/>
                  <a:gd name="f10" fmla="val 63425"/>
                  <a:gd name="f11" fmla="val 41227"/>
                  <a:gd name="f12" fmla="val 10556"/>
                  <a:gd name="f13" fmla="val 13727"/>
                  <a:gd name="f14" fmla="val 45440"/>
                  <a:gd name="f15" fmla="val 48611"/>
                  <a:gd name="f16" fmla="val 7928"/>
                  <a:gd name="f17" fmla="val 11099"/>
                  <a:gd name="f18" fmla="val 2070842"/>
                  <a:gd name="f19" fmla="val 2035958"/>
                  <a:gd name="f20" fmla="val 2015344"/>
                  <a:gd name="f21" fmla="val 2010588"/>
                  <a:gd name="f22" fmla="val 1993146"/>
                  <a:gd name="f23" fmla="val 1042"/>
                  <a:gd name="f24" fmla="val 1996317"/>
                  <a:gd name="f25" fmla="val -544"/>
                  <a:gd name="f26" fmla="val 79282"/>
                  <a:gd name="f27" fmla="+- 0 0 -90"/>
                  <a:gd name="f28" fmla="*/ f3 1 2077184"/>
                  <a:gd name="f29" fmla="*/ f4 1 51782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77184"/>
                  <a:gd name="f38" fmla="*/ f34 1 51782"/>
                  <a:gd name="f39" fmla="*/ 66597 f35 1"/>
                  <a:gd name="f40" fmla="*/ 2627 f34 1"/>
                  <a:gd name="f41" fmla="*/ 41227 f35 1"/>
                  <a:gd name="f42" fmla="*/ 13727 f34 1"/>
                  <a:gd name="f43" fmla="*/ 0 f35 1"/>
                  <a:gd name="f44" fmla="*/ 45440 f34 1"/>
                  <a:gd name="f45" fmla="*/ 11099 f35 1"/>
                  <a:gd name="f46" fmla="*/ 51782 f34 1"/>
                  <a:gd name="f47" fmla="*/ 2077184 f35 1"/>
                  <a:gd name="f48" fmla="*/ 2035958 f35 1"/>
                  <a:gd name="f49" fmla="*/ 2010588 f35 1"/>
                  <a:gd name="f50" fmla="*/ 1993146 f35 1"/>
                  <a:gd name="f51" fmla="*/ 1042 f34 1"/>
                  <a:gd name="f52" fmla="+- f36 0 f1"/>
                  <a:gd name="f53" fmla="*/ f39 1 2077184"/>
                  <a:gd name="f54" fmla="*/ f40 1 51782"/>
                  <a:gd name="f55" fmla="*/ f41 1 2077184"/>
                  <a:gd name="f56" fmla="*/ f42 1 51782"/>
                  <a:gd name="f57" fmla="*/ f43 1 2077184"/>
                  <a:gd name="f58" fmla="*/ f44 1 51782"/>
                  <a:gd name="f59" fmla="*/ f45 1 2077184"/>
                  <a:gd name="f60" fmla="*/ f46 1 51782"/>
                  <a:gd name="f61" fmla="*/ f47 1 2077184"/>
                  <a:gd name="f62" fmla="*/ f48 1 2077184"/>
                  <a:gd name="f63" fmla="*/ f49 1 2077184"/>
                  <a:gd name="f64" fmla="*/ f50 1 2077184"/>
                  <a:gd name="f65" fmla="*/ f51 1 51782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77184" h="51782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6" y="f14"/>
                    </a:cubicBezTo>
                    <a:lnTo>
                      <a:pt x="f19" y="f13"/>
                    </a:lnTo>
                    <a:cubicBezTo>
                      <a:pt x="f19" y="f12"/>
                      <a:pt x="f20" y="f9"/>
                      <a:pt x="f21" y="f9"/>
                    </a:cubicBezTo>
                    <a:lnTo>
                      <a:pt x="f22" y="f23"/>
                    </a:lnTo>
                    <a:cubicBezTo>
                      <a:pt x="f24" y="f25"/>
                      <a:pt x="f26" y="f25"/>
                      <a:pt x="f8" y="f9"/>
                    </a:cubicBezTo>
                    <a:close/>
                  </a:path>
                </a:pathLst>
              </a:custGeom>
              <a:solidFill>
                <a:srgbClr val="E0DED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5" name="รูปแบบอิสระ: รูปร่าง 217">
                <a:extLst>
                  <a:ext uri="{FF2B5EF4-FFF2-40B4-BE49-F238E27FC236}">
                    <a16:creationId xmlns:a16="http://schemas.microsoft.com/office/drawing/2014/main" id="{F383CE3F-D28C-46C7-B32B-AFA159FA8A84}"/>
                  </a:ext>
                </a:extLst>
              </p:cNvPr>
              <p:cNvSpPr/>
              <p:nvPr/>
            </p:nvSpPr>
            <p:spPr>
              <a:xfrm>
                <a:off x="3782351" y="4528236"/>
                <a:ext cx="1653856" cy="4048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80355"/>
                  <a:gd name="f7" fmla="val 52326"/>
                  <a:gd name="f8" fmla="val 63425"/>
                  <a:gd name="f9" fmla="val 1586"/>
                  <a:gd name="f10" fmla="val 58669"/>
                  <a:gd name="f11" fmla="val 39641"/>
                  <a:gd name="f12" fmla="val 9514"/>
                  <a:gd name="f13" fmla="val 12685"/>
                  <a:gd name="f14" fmla="val 45983"/>
                  <a:gd name="f15" fmla="val 49155"/>
                  <a:gd name="f16" fmla="val 7928"/>
                  <a:gd name="f17" fmla="val 11099"/>
                  <a:gd name="f18" fmla="val 2074013"/>
                  <a:gd name="f19" fmla="val 2080356"/>
                  <a:gd name="f20" fmla="val 2040715"/>
                  <a:gd name="f21" fmla="val 2020101"/>
                  <a:gd name="f22" fmla="val 2016930"/>
                  <a:gd name="f23" fmla="val 1999488"/>
                  <a:gd name="f24" fmla="val 76111"/>
                  <a:gd name="f25" fmla="+- 0 0 -90"/>
                  <a:gd name="f26" fmla="*/ f3 1 2080355"/>
                  <a:gd name="f27" fmla="*/ f4 1 52326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80355"/>
                  <a:gd name="f36" fmla="*/ f32 1 52326"/>
                  <a:gd name="f37" fmla="*/ 63425 f33 1"/>
                  <a:gd name="f38" fmla="*/ 1586 f32 1"/>
                  <a:gd name="f39" fmla="*/ 39641 f33 1"/>
                  <a:gd name="f40" fmla="*/ 12685 f32 1"/>
                  <a:gd name="f41" fmla="*/ 0 f33 1"/>
                  <a:gd name="f42" fmla="*/ 45983 f32 1"/>
                  <a:gd name="f43" fmla="*/ 11099 f33 1"/>
                  <a:gd name="f44" fmla="*/ 52326 f32 1"/>
                  <a:gd name="f45" fmla="*/ 2080356 f33 1"/>
                  <a:gd name="f46" fmla="*/ 2040715 f33 1"/>
                  <a:gd name="f47" fmla="*/ 2016930 f33 1"/>
                  <a:gd name="f48" fmla="*/ 1999488 f33 1"/>
                  <a:gd name="f49" fmla="*/ 0 f32 1"/>
                  <a:gd name="f50" fmla="+- f34 0 f1"/>
                  <a:gd name="f51" fmla="*/ f37 1 2080355"/>
                  <a:gd name="f52" fmla="*/ f38 1 52326"/>
                  <a:gd name="f53" fmla="*/ f39 1 2080355"/>
                  <a:gd name="f54" fmla="*/ f40 1 52326"/>
                  <a:gd name="f55" fmla="*/ f41 1 2080355"/>
                  <a:gd name="f56" fmla="*/ f42 1 52326"/>
                  <a:gd name="f57" fmla="*/ f43 1 2080355"/>
                  <a:gd name="f58" fmla="*/ f44 1 52326"/>
                  <a:gd name="f59" fmla="*/ f45 1 2080355"/>
                  <a:gd name="f60" fmla="*/ f46 1 2080355"/>
                  <a:gd name="f61" fmla="*/ f47 1 2080355"/>
                  <a:gd name="f62" fmla="*/ f48 1 2080355"/>
                  <a:gd name="f63" fmla="*/ f49 1 52326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80355" h="52326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19" y="f14"/>
                    </a:cubicBezTo>
                    <a:lnTo>
                      <a:pt x="f20" y="f13"/>
                    </a:lnTo>
                    <a:cubicBezTo>
                      <a:pt x="f20" y="f16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E1DFD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6" name="รูปแบบอิสระ: รูปร่าง 218">
                <a:extLst>
                  <a:ext uri="{FF2B5EF4-FFF2-40B4-BE49-F238E27FC236}">
                    <a16:creationId xmlns:a16="http://schemas.microsoft.com/office/drawing/2014/main" id="{A6149E21-1AC6-46C0-8370-7272E1F51996}"/>
                  </a:ext>
                </a:extLst>
              </p:cNvPr>
              <p:cNvSpPr/>
              <p:nvPr/>
            </p:nvSpPr>
            <p:spPr>
              <a:xfrm>
                <a:off x="3782351" y="4528657"/>
                <a:ext cx="1655118" cy="4129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81941"/>
                  <a:gd name="f7" fmla="val 53367"/>
                  <a:gd name="f8" fmla="val 60254"/>
                  <a:gd name="f9" fmla="val 2627"/>
                  <a:gd name="f10" fmla="val 55497"/>
                  <a:gd name="f11" fmla="val 36470"/>
                  <a:gd name="f12" fmla="val 10556"/>
                  <a:gd name="f13" fmla="val 13726"/>
                  <a:gd name="f14" fmla="val 47025"/>
                  <a:gd name="f15" fmla="val 50196"/>
                  <a:gd name="f16" fmla="val 7928"/>
                  <a:gd name="f17" fmla="val 11099"/>
                  <a:gd name="f18" fmla="val 2075599"/>
                  <a:gd name="f19" fmla="val 2045472"/>
                  <a:gd name="f20" fmla="val 8970"/>
                  <a:gd name="f21" fmla="val 2026444"/>
                  <a:gd name="f22" fmla="val 2021687"/>
                  <a:gd name="f23" fmla="val 2004245"/>
                  <a:gd name="f24" fmla="val 1042"/>
                  <a:gd name="f25" fmla="val 2002660"/>
                  <a:gd name="f26" fmla="val -544"/>
                  <a:gd name="f27" fmla="val 71354"/>
                  <a:gd name="f28" fmla="+- 0 0 -90"/>
                  <a:gd name="f29" fmla="*/ f3 1 2081941"/>
                  <a:gd name="f30" fmla="*/ f4 1 53367"/>
                  <a:gd name="f31" fmla="val f5"/>
                  <a:gd name="f32" fmla="val f6"/>
                  <a:gd name="f33" fmla="val f7"/>
                  <a:gd name="f34" fmla="*/ f28 f0 1"/>
                  <a:gd name="f35" fmla="+- f33 0 f31"/>
                  <a:gd name="f36" fmla="+- f32 0 f31"/>
                  <a:gd name="f37" fmla="*/ f34 1 f2"/>
                  <a:gd name="f38" fmla="*/ f36 1 2081941"/>
                  <a:gd name="f39" fmla="*/ f35 1 53367"/>
                  <a:gd name="f40" fmla="*/ 60254 f36 1"/>
                  <a:gd name="f41" fmla="*/ 2627 f35 1"/>
                  <a:gd name="f42" fmla="*/ 36470 f36 1"/>
                  <a:gd name="f43" fmla="*/ 13726 f35 1"/>
                  <a:gd name="f44" fmla="*/ 0 f36 1"/>
                  <a:gd name="f45" fmla="*/ 47025 f35 1"/>
                  <a:gd name="f46" fmla="*/ 11099 f36 1"/>
                  <a:gd name="f47" fmla="*/ 53367 f35 1"/>
                  <a:gd name="f48" fmla="*/ 2081941 f36 1"/>
                  <a:gd name="f49" fmla="*/ 2045472 f36 1"/>
                  <a:gd name="f50" fmla="*/ 2021687 f36 1"/>
                  <a:gd name="f51" fmla="*/ 2004245 f36 1"/>
                  <a:gd name="f52" fmla="*/ 1042 f35 1"/>
                  <a:gd name="f53" fmla="+- f37 0 f1"/>
                  <a:gd name="f54" fmla="*/ f40 1 2081941"/>
                  <a:gd name="f55" fmla="*/ f41 1 53367"/>
                  <a:gd name="f56" fmla="*/ f42 1 2081941"/>
                  <a:gd name="f57" fmla="*/ f43 1 53367"/>
                  <a:gd name="f58" fmla="*/ f44 1 2081941"/>
                  <a:gd name="f59" fmla="*/ f45 1 53367"/>
                  <a:gd name="f60" fmla="*/ f46 1 2081941"/>
                  <a:gd name="f61" fmla="*/ f47 1 53367"/>
                  <a:gd name="f62" fmla="*/ f48 1 2081941"/>
                  <a:gd name="f63" fmla="*/ f49 1 2081941"/>
                  <a:gd name="f64" fmla="*/ f50 1 2081941"/>
                  <a:gd name="f65" fmla="*/ f51 1 2081941"/>
                  <a:gd name="f66" fmla="*/ f52 1 53367"/>
                  <a:gd name="f67" fmla="*/ f31 1 f38"/>
                  <a:gd name="f68" fmla="*/ f32 1 f38"/>
                  <a:gd name="f69" fmla="*/ f31 1 f39"/>
                  <a:gd name="f70" fmla="*/ f33 1 f39"/>
                  <a:gd name="f71" fmla="*/ f54 1 f38"/>
                  <a:gd name="f72" fmla="*/ f55 1 f39"/>
                  <a:gd name="f73" fmla="*/ f56 1 f38"/>
                  <a:gd name="f74" fmla="*/ f57 1 f39"/>
                  <a:gd name="f75" fmla="*/ f58 1 f38"/>
                  <a:gd name="f76" fmla="*/ f59 1 f39"/>
                  <a:gd name="f77" fmla="*/ f60 1 f38"/>
                  <a:gd name="f78" fmla="*/ f61 1 f39"/>
                  <a:gd name="f79" fmla="*/ f62 1 f38"/>
                  <a:gd name="f80" fmla="*/ f63 1 f38"/>
                  <a:gd name="f81" fmla="*/ f64 1 f38"/>
                  <a:gd name="f82" fmla="*/ f65 1 f38"/>
                  <a:gd name="f83" fmla="*/ f66 1 f39"/>
                  <a:gd name="f84" fmla="*/ f67 f29 1"/>
                  <a:gd name="f85" fmla="*/ f68 f29 1"/>
                  <a:gd name="f86" fmla="*/ f70 f30 1"/>
                  <a:gd name="f87" fmla="*/ f69 f30 1"/>
                  <a:gd name="f88" fmla="*/ f71 f29 1"/>
                  <a:gd name="f89" fmla="*/ f72 f30 1"/>
                  <a:gd name="f90" fmla="*/ f73 f29 1"/>
                  <a:gd name="f91" fmla="*/ f74 f30 1"/>
                  <a:gd name="f92" fmla="*/ f75 f29 1"/>
                  <a:gd name="f93" fmla="*/ f76 f30 1"/>
                  <a:gd name="f94" fmla="*/ f77 f29 1"/>
                  <a:gd name="f95" fmla="*/ f78 f30 1"/>
                  <a:gd name="f96" fmla="*/ f79 f29 1"/>
                  <a:gd name="f97" fmla="*/ f80 f29 1"/>
                  <a:gd name="f98" fmla="*/ f81 f29 1"/>
                  <a:gd name="f99" fmla="*/ f82 f29 1"/>
                  <a:gd name="f100" fmla="*/ f83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3">
                    <a:pos x="f88" y="f89"/>
                  </a:cxn>
                  <a:cxn ang="f53">
                    <a:pos x="f90" y="f91"/>
                  </a:cxn>
                  <a:cxn ang="f53">
                    <a:pos x="f92" y="f93"/>
                  </a:cxn>
                  <a:cxn ang="f53">
                    <a:pos x="f94" y="f95"/>
                  </a:cxn>
                  <a:cxn ang="f53">
                    <a:pos x="f96" y="f93"/>
                  </a:cxn>
                  <a:cxn ang="f53">
                    <a:pos x="f97" y="f91"/>
                  </a:cxn>
                  <a:cxn ang="f53">
                    <a:pos x="f98" y="f89"/>
                  </a:cxn>
                  <a:cxn ang="f53">
                    <a:pos x="f99" y="f100"/>
                  </a:cxn>
                  <a:cxn ang="f53">
                    <a:pos x="f88" y="f89"/>
                  </a:cxn>
                </a:cxnLst>
                <a:rect l="f84" t="f87" r="f85" b="f86"/>
                <a:pathLst>
                  <a:path w="2081941" h="53367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6" y="f14"/>
                    </a:cubicBezTo>
                    <a:lnTo>
                      <a:pt x="f19" y="f13"/>
                    </a:lnTo>
                    <a:cubicBezTo>
                      <a:pt x="f19" y="f20"/>
                      <a:pt x="f21" y="f9"/>
                      <a:pt x="f22" y="f9"/>
                    </a:cubicBezTo>
                    <a:lnTo>
                      <a:pt x="f23" y="f24"/>
                    </a:lnTo>
                    <a:cubicBezTo>
                      <a:pt x="f25" y="f26"/>
                      <a:pt x="f27" y="f26"/>
                      <a:pt x="f8" y="f9"/>
                    </a:cubicBezTo>
                    <a:close/>
                  </a:path>
                </a:pathLst>
              </a:custGeom>
              <a:solidFill>
                <a:srgbClr val="E2E0E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7" name="รูปแบบอิสระ: รูปร่าง 219">
                <a:extLst>
                  <a:ext uri="{FF2B5EF4-FFF2-40B4-BE49-F238E27FC236}">
                    <a16:creationId xmlns:a16="http://schemas.microsoft.com/office/drawing/2014/main" id="{9E3AC785-C383-46CC-99BA-1E59D3276B58}"/>
                  </a:ext>
                </a:extLst>
              </p:cNvPr>
              <p:cNvSpPr/>
              <p:nvPr/>
            </p:nvSpPr>
            <p:spPr>
              <a:xfrm>
                <a:off x="3779836" y="4529471"/>
                <a:ext cx="1657642" cy="4048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85112"/>
                  <a:gd name="f7" fmla="val 52325"/>
                  <a:gd name="f8" fmla="val 58669"/>
                  <a:gd name="f9" fmla="val 1586"/>
                  <a:gd name="f10" fmla="val 53912"/>
                  <a:gd name="f11" fmla="val 34884"/>
                  <a:gd name="f12" fmla="val 9514"/>
                  <a:gd name="f13" fmla="val 12685"/>
                  <a:gd name="f14" fmla="val 45983"/>
                  <a:gd name="f15" fmla="val 49155"/>
                  <a:gd name="f16" fmla="val 7928"/>
                  <a:gd name="f17" fmla="val 52326"/>
                  <a:gd name="f18" fmla="val 11100"/>
                  <a:gd name="f19" fmla="val 2077185"/>
                  <a:gd name="f20" fmla="val 2085113"/>
                  <a:gd name="f21" fmla="val 2050229"/>
                  <a:gd name="f22" fmla="val 2031201"/>
                  <a:gd name="f23" fmla="val 2026444"/>
                  <a:gd name="f24" fmla="val 2009002"/>
                  <a:gd name="f25" fmla="val 71354"/>
                  <a:gd name="f26" fmla="+- 0 0 -90"/>
                  <a:gd name="f27" fmla="*/ f3 1 2085112"/>
                  <a:gd name="f28" fmla="*/ f4 1 52325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85112"/>
                  <a:gd name="f37" fmla="*/ f33 1 52325"/>
                  <a:gd name="f38" fmla="*/ 58669 f34 1"/>
                  <a:gd name="f39" fmla="*/ 1586 f33 1"/>
                  <a:gd name="f40" fmla="*/ 34884 f34 1"/>
                  <a:gd name="f41" fmla="*/ 12685 f33 1"/>
                  <a:gd name="f42" fmla="*/ 0 f34 1"/>
                  <a:gd name="f43" fmla="*/ 45983 f33 1"/>
                  <a:gd name="f44" fmla="*/ 11100 f34 1"/>
                  <a:gd name="f45" fmla="*/ 52326 f33 1"/>
                  <a:gd name="f46" fmla="*/ 2085113 f34 1"/>
                  <a:gd name="f47" fmla="*/ 2050229 f34 1"/>
                  <a:gd name="f48" fmla="*/ 2026444 f34 1"/>
                  <a:gd name="f49" fmla="*/ 2009002 f34 1"/>
                  <a:gd name="f50" fmla="*/ 0 f33 1"/>
                  <a:gd name="f51" fmla="+- f35 0 f1"/>
                  <a:gd name="f52" fmla="*/ f38 1 2085112"/>
                  <a:gd name="f53" fmla="*/ f39 1 52325"/>
                  <a:gd name="f54" fmla="*/ f40 1 2085112"/>
                  <a:gd name="f55" fmla="*/ f41 1 52325"/>
                  <a:gd name="f56" fmla="*/ f42 1 2085112"/>
                  <a:gd name="f57" fmla="*/ f43 1 52325"/>
                  <a:gd name="f58" fmla="*/ f44 1 2085112"/>
                  <a:gd name="f59" fmla="*/ f45 1 52325"/>
                  <a:gd name="f60" fmla="*/ f46 1 2085112"/>
                  <a:gd name="f61" fmla="*/ f47 1 2085112"/>
                  <a:gd name="f62" fmla="*/ f48 1 2085112"/>
                  <a:gd name="f63" fmla="*/ f49 1 2085112"/>
                  <a:gd name="f64" fmla="*/ f50 1 52325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85112" h="52325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17"/>
                      <a:pt x="f18" y="f17"/>
                    </a:cubicBezTo>
                    <a:cubicBezTo>
                      <a:pt x="f18" y="f17"/>
                      <a:pt x="f19" y="f17"/>
                      <a:pt x="f20" y="f14"/>
                    </a:cubicBezTo>
                    <a:lnTo>
                      <a:pt x="f21" y="f13"/>
                    </a:lnTo>
                    <a:cubicBezTo>
                      <a:pt x="f21" y="f16"/>
                      <a:pt x="f22" y="f9"/>
                      <a:pt x="f23" y="f9"/>
                    </a:cubicBezTo>
                    <a:lnTo>
                      <a:pt x="f24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E3E1E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8" name="รูปแบบอิสระ: รูปร่าง 220">
                <a:extLst>
                  <a:ext uri="{FF2B5EF4-FFF2-40B4-BE49-F238E27FC236}">
                    <a16:creationId xmlns:a16="http://schemas.microsoft.com/office/drawing/2014/main" id="{6F7E4682-8620-412E-8A5C-55AAC2C067A1}"/>
                  </a:ext>
                </a:extLst>
              </p:cNvPr>
              <p:cNvSpPr/>
              <p:nvPr/>
            </p:nvSpPr>
            <p:spPr>
              <a:xfrm>
                <a:off x="3779836" y="4529471"/>
                <a:ext cx="1658904" cy="4048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86698"/>
                  <a:gd name="f7" fmla="val 52325"/>
                  <a:gd name="f8" fmla="val 55497"/>
                  <a:gd name="f9" fmla="val 1586"/>
                  <a:gd name="f10" fmla="val 50740"/>
                  <a:gd name="f11" fmla="val 33298"/>
                  <a:gd name="f12" fmla="val 9514"/>
                  <a:gd name="f13" fmla="val 12685"/>
                  <a:gd name="f14" fmla="val 45983"/>
                  <a:gd name="f15" fmla="val 49155"/>
                  <a:gd name="f16" fmla="val 7928"/>
                  <a:gd name="f17" fmla="val 52326"/>
                  <a:gd name="f18" fmla="val 11100"/>
                  <a:gd name="f19" fmla="val 2080356"/>
                  <a:gd name="f20" fmla="val 2053400"/>
                  <a:gd name="f21" fmla="val 2035958"/>
                  <a:gd name="f22" fmla="val 2031201"/>
                  <a:gd name="f23" fmla="val 2013759"/>
                  <a:gd name="f24" fmla="val 68182"/>
                  <a:gd name="f25" fmla="+- 0 0 -90"/>
                  <a:gd name="f26" fmla="*/ f3 1 2086698"/>
                  <a:gd name="f27" fmla="*/ f4 1 52325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086698"/>
                  <a:gd name="f36" fmla="*/ f32 1 52325"/>
                  <a:gd name="f37" fmla="*/ 55497 f33 1"/>
                  <a:gd name="f38" fmla="*/ 1586 f32 1"/>
                  <a:gd name="f39" fmla="*/ 33298 f33 1"/>
                  <a:gd name="f40" fmla="*/ 12685 f32 1"/>
                  <a:gd name="f41" fmla="*/ 0 f33 1"/>
                  <a:gd name="f42" fmla="*/ 45983 f32 1"/>
                  <a:gd name="f43" fmla="*/ 11100 f33 1"/>
                  <a:gd name="f44" fmla="*/ 52326 f32 1"/>
                  <a:gd name="f45" fmla="*/ 2086698 f33 1"/>
                  <a:gd name="f46" fmla="*/ 2053400 f33 1"/>
                  <a:gd name="f47" fmla="*/ 2031201 f33 1"/>
                  <a:gd name="f48" fmla="*/ 2013759 f33 1"/>
                  <a:gd name="f49" fmla="*/ 0 f32 1"/>
                  <a:gd name="f50" fmla="+- f34 0 f1"/>
                  <a:gd name="f51" fmla="*/ f37 1 2086698"/>
                  <a:gd name="f52" fmla="*/ f38 1 52325"/>
                  <a:gd name="f53" fmla="*/ f39 1 2086698"/>
                  <a:gd name="f54" fmla="*/ f40 1 52325"/>
                  <a:gd name="f55" fmla="*/ f41 1 2086698"/>
                  <a:gd name="f56" fmla="*/ f42 1 52325"/>
                  <a:gd name="f57" fmla="*/ f43 1 2086698"/>
                  <a:gd name="f58" fmla="*/ f44 1 52325"/>
                  <a:gd name="f59" fmla="*/ f45 1 2086698"/>
                  <a:gd name="f60" fmla="*/ f46 1 2086698"/>
                  <a:gd name="f61" fmla="*/ f47 1 2086698"/>
                  <a:gd name="f62" fmla="*/ f48 1 2086698"/>
                  <a:gd name="f63" fmla="*/ f49 1 52325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086698" h="52325">
                    <a:moveTo>
                      <a:pt x="f8" y="f9"/>
                    </a:moveTo>
                    <a:cubicBezTo>
                      <a:pt x="f10" y="f9"/>
                      <a:pt x="f11" y="f12"/>
                      <a:pt x="f11" y="f13"/>
                    </a:cubicBezTo>
                    <a:lnTo>
                      <a:pt x="f5" y="f14"/>
                    </a:lnTo>
                    <a:cubicBezTo>
                      <a:pt x="f5" y="f15"/>
                      <a:pt x="f16" y="f17"/>
                      <a:pt x="f18" y="f17"/>
                    </a:cubicBezTo>
                    <a:cubicBezTo>
                      <a:pt x="f18" y="f17"/>
                      <a:pt x="f19" y="f17"/>
                      <a:pt x="f6" y="f14"/>
                    </a:cubicBezTo>
                    <a:lnTo>
                      <a:pt x="f20" y="f13"/>
                    </a:lnTo>
                    <a:cubicBezTo>
                      <a:pt x="f20" y="f16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E4E2E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79" name="รูปแบบอิสระ: รูปร่าง 221">
                <a:extLst>
                  <a:ext uri="{FF2B5EF4-FFF2-40B4-BE49-F238E27FC236}">
                    <a16:creationId xmlns:a16="http://schemas.microsoft.com/office/drawing/2014/main" id="{0779BF5A-92D8-415A-BDEB-B946549B30E5}"/>
                  </a:ext>
                </a:extLst>
              </p:cNvPr>
              <p:cNvSpPr/>
              <p:nvPr/>
            </p:nvSpPr>
            <p:spPr>
              <a:xfrm>
                <a:off x="3778575" y="4529891"/>
                <a:ext cx="1660157" cy="4251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88283"/>
                  <a:gd name="f7" fmla="val 54953"/>
                  <a:gd name="f8" fmla="val 53912"/>
                  <a:gd name="f9" fmla="val 2627"/>
                  <a:gd name="f10" fmla="val 49155"/>
                  <a:gd name="f11" fmla="val 4213"/>
                  <a:gd name="f12" fmla="val 31713"/>
                  <a:gd name="f13" fmla="val 10556"/>
                  <a:gd name="f14" fmla="val 13726"/>
                  <a:gd name="f15" fmla="val 48611"/>
                  <a:gd name="f16" fmla="val 51782"/>
                  <a:gd name="f17" fmla="val 6343"/>
                  <a:gd name="f18" fmla="val 11099"/>
                  <a:gd name="f19" fmla="val 2081941"/>
                  <a:gd name="f20" fmla="val 2088284"/>
                  <a:gd name="f21" fmla="val 2056571"/>
                  <a:gd name="f22" fmla="val 8970"/>
                  <a:gd name="f23" fmla="val 2039129"/>
                  <a:gd name="f24" fmla="val 2034372"/>
                  <a:gd name="f25" fmla="val 2016930"/>
                  <a:gd name="f26" fmla="val 1042"/>
                  <a:gd name="f27" fmla="val 2018516"/>
                  <a:gd name="f28" fmla="val -544"/>
                  <a:gd name="f29" fmla="val 66597"/>
                  <a:gd name="f30" fmla="+- 0 0 -90"/>
                  <a:gd name="f31" fmla="*/ f3 1 2088283"/>
                  <a:gd name="f32" fmla="*/ f4 1 54953"/>
                  <a:gd name="f33" fmla="val f5"/>
                  <a:gd name="f34" fmla="val f6"/>
                  <a:gd name="f35" fmla="val f7"/>
                  <a:gd name="f36" fmla="*/ f30 f0 1"/>
                  <a:gd name="f37" fmla="+- f35 0 f33"/>
                  <a:gd name="f38" fmla="+- f34 0 f33"/>
                  <a:gd name="f39" fmla="*/ f36 1 f2"/>
                  <a:gd name="f40" fmla="*/ f38 1 2088283"/>
                  <a:gd name="f41" fmla="*/ f37 1 54953"/>
                  <a:gd name="f42" fmla="*/ 53912 f38 1"/>
                  <a:gd name="f43" fmla="*/ 2627 f37 1"/>
                  <a:gd name="f44" fmla="*/ 31713 f38 1"/>
                  <a:gd name="f45" fmla="*/ 13726 f37 1"/>
                  <a:gd name="f46" fmla="*/ 0 f38 1"/>
                  <a:gd name="f47" fmla="*/ 48611 f37 1"/>
                  <a:gd name="f48" fmla="*/ 11099 f38 1"/>
                  <a:gd name="f49" fmla="*/ 54953 f37 1"/>
                  <a:gd name="f50" fmla="*/ 2088284 f38 1"/>
                  <a:gd name="f51" fmla="*/ 2056571 f38 1"/>
                  <a:gd name="f52" fmla="*/ 2034372 f38 1"/>
                  <a:gd name="f53" fmla="*/ 2016930 f38 1"/>
                  <a:gd name="f54" fmla="*/ 1042 f37 1"/>
                  <a:gd name="f55" fmla="+- f39 0 f1"/>
                  <a:gd name="f56" fmla="*/ f42 1 2088283"/>
                  <a:gd name="f57" fmla="*/ f43 1 54953"/>
                  <a:gd name="f58" fmla="*/ f44 1 2088283"/>
                  <a:gd name="f59" fmla="*/ f45 1 54953"/>
                  <a:gd name="f60" fmla="*/ f46 1 2088283"/>
                  <a:gd name="f61" fmla="*/ f47 1 54953"/>
                  <a:gd name="f62" fmla="*/ f48 1 2088283"/>
                  <a:gd name="f63" fmla="*/ f49 1 54953"/>
                  <a:gd name="f64" fmla="*/ f50 1 2088283"/>
                  <a:gd name="f65" fmla="*/ f51 1 2088283"/>
                  <a:gd name="f66" fmla="*/ f52 1 2088283"/>
                  <a:gd name="f67" fmla="*/ f53 1 2088283"/>
                  <a:gd name="f68" fmla="*/ f54 1 54953"/>
                  <a:gd name="f69" fmla="*/ f33 1 f40"/>
                  <a:gd name="f70" fmla="*/ f34 1 f40"/>
                  <a:gd name="f71" fmla="*/ f33 1 f41"/>
                  <a:gd name="f72" fmla="*/ f35 1 f41"/>
                  <a:gd name="f73" fmla="*/ f56 1 f40"/>
                  <a:gd name="f74" fmla="*/ f57 1 f41"/>
                  <a:gd name="f75" fmla="*/ f58 1 f40"/>
                  <a:gd name="f76" fmla="*/ f59 1 f41"/>
                  <a:gd name="f77" fmla="*/ f60 1 f40"/>
                  <a:gd name="f78" fmla="*/ f61 1 f41"/>
                  <a:gd name="f79" fmla="*/ f62 1 f40"/>
                  <a:gd name="f80" fmla="*/ f63 1 f41"/>
                  <a:gd name="f81" fmla="*/ f64 1 f40"/>
                  <a:gd name="f82" fmla="*/ f65 1 f40"/>
                  <a:gd name="f83" fmla="*/ f66 1 f40"/>
                  <a:gd name="f84" fmla="*/ f67 1 f40"/>
                  <a:gd name="f85" fmla="*/ f68 1 f41"/>
                  <a:gd name="f86" fmla="*/ f69 f31 1"/>
                  <a:gd name="f87" fmla="*/ f70 f31 1"/>
                  <a:gd name="f88" fmla="*/ f72 f32 1"/>
                  <a:gd name="f89" fmla="*/ f71 f32 1"/>
                  <a:gd name="f90" fmla="*/ f73 f31 1"/>
                  <a:gd name="f91" fmla="*/ f74 f32 1"/>
                  <a:gd name="f92" fmla="*/ f75 f31 1"/>
                  <a:gd name="f93" fmla="*/ f76 f32 1"/>
                  <a:gd name="f94" fmla="*/ f77 f31 1"/>
                  <a:gd name="f95" fmla="*/ f78 f32 1"/>
                  <a:gd name="f96" fmla="*/ f79 f31 1"/>
                  <a:gd name="f97" fmla="*/ f80 f32 1"/>
                  <a:gd name="f98" fmla="*/ f81 f31 1"/>
                  <a:gd name="f99" fmla="*/ f82 f31 1"/>
                  <a:gd name="f100" fmla="*/ f83 f31 1"/>
                  <a:gd name="f101" fmla="*/ f84 f31 1"/>
                  <a:gd name="f102" fmla="*/ f85 f3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5">
                    <a:pos x="f90" y="f91"/>
                  </a:cxn>
                  <a:cxn ang="f55">
                    <a:pos x="f92" y="f93"/>
                  </a:cxn>
                  <a:cxn ang="f55">
                    <a:pos x="f94" y="f95"/>
                  </a:cxn>
                  <a:cxn ang="f55">
                    <a:pos x="f96" y="f97"/>
                  </a:cxn>
                  <a:cxn ang="f55">
                    <a:pos x="f98" y="f95"/>
                  </a:cxn>
                  <a:cxn ang="f55">
                    <a:pos x="f99" y="f93"/>
                  </a:cxn>
                  <a:cxn ang="f55">
                    <a:pos x="f100" y="f91"/>
                  </a:cxn>
                  <a:cxn ang="f55">
                    <a:pos x="f101" y="f102"/>
                  </a:cxn>
                  <a:cxn ang="f55">
                    <a:pos x="f90" y="f91"/>
                  </a:cxn>
                </a:cxnLst>
                <a:rect l="f86" t="f89" r="f87" b="f88"/>
                <a:pathLst>
                  <a:path w="2088283" h="54953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22"/>
                      <a:pt x="f23" y="f9"/>
                      <a:pt x="f24" y="f9"/>
                    </a:cubicBezTo>
                    <a:lnTo>
                      <a:pt x="f25" y="f26"/>
                    </a:lnTo>
                    <a:cubicBezTo>
                      <a:pt x="f27" y="f28"/>
                      <a:pt x="f29" y="f28"/>
                      <a:pt x="f8" y="f9"/>
                    </a:cubicBezTo>
                    <a:close/>
                  </a:path>
                </a:pathLst>
              </a:custGeom>
              <a:solidFill>
                <a:srgbClr val="E5E3E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0" name="รูปแบบอิสระ: รูปร่าง 222">
                <a:extLst>
                  <a:ext uri="{FF2B5EF4-FFF2-40B4-BE49-F238E27FC236}">
                    <a16:creationId xmlns:a16="http://schemas.microsoft.com/office/drawing/2014/main" id="{93789169-3CA6-4CF8-87E4-89B2E3BA0CCF}"/>
                  </a:ext>
                </a:extLst>
              </p:cNvPr>
              <p:cNvSpPr/>
              <p:nvPr/>
            </p:nvSpPr>
            <p:spPr>
              <a:xfrm>
                <a:off x="3778575" y="4529471"/>
                <a:ext cx="1662680" cy="4294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91454"/>
                  <a:gd name="f7" fmla="val 55497"/>
                  <a:gd name="f8" fmla="val 50740"/>
                  <a:gd name="f9" fmla="val 3171"/>
                  <a:gd name="f10" fmla="val 45983"/>
                  <a:gd name="f11" fmla="val 4757"/>
                  <a:gd name="f12" fmla="val 30127"/>
                  <a:gd name="f13" fmla="val 11100"/>
                  <a:gd name="f14" fmla="val 14271"/>
                  <a:gd name="f15" fmla="val 49155"/>
                  <a:gd name="f16" fmla="val 52326"/>
                  <a:gd name="f17" fmla="val 6343"/>
                  <a:gd name="f18" fmla="val 11099"/>
                  <a:gd name="f19" fmla="val 2083527"/>
                  <a:gd name="f20" fmla="val 2091455"/>
                  <a:gd name="f21" fmla="val 2061328"/>
                  <a:gd name="f22" fmla="val 9514"/>
                  <a:gd name="f23" fmla="val 2045472"/>
                  <a:gd name="f24" fmla="val 2040715"/>
                  <a:gd name="f25" fmla="val 2023273"/>
                  <a:gd name="f26" fmla="val 2021687"/>
                  <a:gd name="f27" fmla="val 1586"/>
                  <a:gd name="f28" fmla="val 63425"/>
                  <a:gd name="f29" fmla="+- 0 0 -90"/>
                  <a:gd name="f30" fmla="*/ f3 1 2091454"/>
                  <a:gd name="f31" fmla="*/ f4 1 55497"/>
                  <a:gd name="f32" fmla="val f5"/>
                  <a:gd name="f33" fmla="val f6"/>
                  <a:gd name="f34" fmla="val f7"/>
                  <a:gd name="f35" fmla="*/ f29 f0 1"/>
                  <a:gd name="f36" fmla="+- f34 0 f32"/>
                  <a:gd name="f37" fmla="+- f33 0 f32"/>
                  <a:gd name="f38" fmla="*/ f35 1 f2"/>
                  <a:gd name="f39" fmla="*/ f37 1 2091454"/>
                  <a:gd name="f40" fmla="*/ f36 1 55497"/>
                  <a:gd name="f41" fmla="*/ 50740 f37 1"/>
                  <a:gd name="f42" fmla="*/ 3171 f36 1"/>
                  <a:gd name="f43" fmla="*/ 30127 f37 1"/>
                  <a:gd name="f44" fmla="*/ 14271 f36 1"/>
                  <a:gd name="f45" fmla="*/ 0 f37 1"/>
                  <a:gd name="f46" fmla="*/ 49155 f36 1"/>
                  <a:gd name="f47" fmla="*/ 11099 f37 1"/>
                  <a:gd name="f48" fmla="*/ 55497 f36 1"/>
                  <a:gd name="f49" fmla="*/ 2091455 f37 1"/>
                  <a:gd name="f50" fmla="*/ 2061328 f37 1"/>
                  <a:gd name="f51" fmla="*/ 2040715 f37 1"/>
                  <a:gd name="f52" fmla="*/ 2023273 f37 1"/>
                  <a:gd name="f53" fmla="*/ 0 f36 1"/>
                  <a:gd name="f54" fmla="+- f38 0 f1"/>
                  <a:gd name="f55" fmla="*/ f41 1 2091454"/>
                  <a:gd name="f56" fmla="*/ f42 1 55497"/>
                  <a:gd name="f57" fmla="*/ f43 1 2091454"/>
                  <a:gd name="f58" fmla="*/ f44 1 55497"/>
                  <a:gd name="f59" fmla="*/ f45 1 2091454"/>
                  <a:gd name="f60" fmla="*/ f46 1 55497"/>
                  <a:gd name="f61" fmla="*/ f47 1 2091454"/>
                  <a:gd name="f62" fmla="*/ f48 1 55497"/>
                  <a:gd name="f63" fmla="*/ f49 1 2091454"/>
                  <a:gd name="f64" fmla="*/ f50 1 2091454"/>
                  <a:gd name="f65" fmla="*/ f51 1 2091454"/>
                  <a:gd name="f66" fmla="*/ f52 1 2091454"/>
                  <a:gd name="f67" fmla="*/ f53 1 55497"/>
                  <a:gd name="f68" fmla="*/ f32 1 f39"/>
                  <a:gd name="f69" fmla="*/ f33 1 f39"/>
                  <a:gd name="f70" fmla="*/ f32 1 f40"/>
                  <a:gd name="f71" fmla="*/ f34 1 f40"/>
                  <a:gd name="f72" fmla="*/ f55 1 f39"/>
                  <a:gd name="f73" fmla="*/ f56 1 f40"/>
                  <a:gd name="f74" fmla="*/ f57 1 f39"/>
                  <a:gd name="f75" fmla="*/ f58 1 f40"/>
                  <a:gd name="f76" fmla="*/ f59 1 f39"/>
                  <a:gd name="f77" fmla="*/ f60 1 f40"/>
                  <a:gd name="f78" fmla="*/ f61 1 f39"/>
                  <a:gd name="f79" fmla="*/ f62 1 f40"/>
                  <a:gd name="f80" fmla="*/ f63 1 f39"/>
                  <a:gd name="f81" fmla="*/ f64 1 f39"/>
                  <a:gd name="f82" fmla="*/ f65 1 f39"/>
                  <a:gd name="f83" fmla="*/ f66 1 f39"/>
                  <a:gd name="f84" fmla="*/ f67 1 f40"/>
                  <a:gd name="f85" fmla="*/ f68 f30 1"/>
                  <a:gd name="f86" fmla="*/ f69 f30 1"/>
                  <a:gd name="f87" fmla="*/ f71 f31 1"/>
                  <a:gd name="f88" fmla="*/ f70 f31 1"/>
                  <a:gd name="f89" fmla="*/ f72 f30 1"/>
                  <a:gd name="f90" fmla="*/ f73 f31 1"/>
                  <a:gd name="f91" fmla="*/ f74 f30 1"/>
                  <a:gd name="f92" fmla="*/ f75 f31 1"/>
                  <a:gd name="f93" fmla="*/ f76 f30 1"/>
                  <a:gd name="f94" fmla="*/ f77 f31 1"/>
                  <a:gd name="f95" fmla="*/ f78 f30 1"/>
                  <a:gd name="f96" fmla="*/ f79 f31 1"/>
                  <a:gd name="f97" fmla="*/ f80 f30 1"/>
                  <a:gd name="f98" fmla="*/ f81 f30 1"/>
                  <a:gd name="f99" fmla="*/ f82 f30 1"/>
                  <a:gd name="f100" fmla="*/ f83 f30 1"/>
                  <a:gd name="f101" fmla="*/ f84 f3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4">
                    <a:pos x="f89" y="f90"/>
                  </a:cxn>
                  <a:cxn ang="f54">
                    <a:pos x="f91" y="f92"/>
                  </a:cxn>
                  <a:cxn ang="f54">
                    <a:pos x="f93" y="f94"/>
                  </a:cxn>
                  <a:cxn ang="f54">
                    <a:pos x="f95" y="f96"/>
                  </a:cxn>
                  <a:cxn ang="f54">
                    <a:pos x="f97" y="f94"/>
                  </a:cxn>
                  <a:cxn ang="f54">
                    <a:pos x="f98" y="f92"/>
                  </a:cxn>
                  <a:cxn ang="f54">
                    <a:pos x="f99" y="f90"/>
                  </a:cxn>
                  <a:cxn ang="f54">
                    <a:pos x="f100" y="f101"/>
                  </a:cxn>
                  <a:cxn ang="f54">
                    <a:pos x="f89" y="f90"/>
                  </a:cxn>
                </a:cxnLst>
                <a:rect l="f85" t="f88" r="f86" b="f87"/>
                <a:pathLst>
                  <a:path w="2091454" h="55497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22"/>
                      <a:pt x="f23" y="f9"/>
                      <a:pt x="f24" y="f9"/>
                    </a:cubicBezTo>
                    <a:lnTo>
                      <a:pt x="f25" y="f5"/>
                    </a:lnTo>
                    <a:cubicBezTo>
                      <a:pt x="f26" y="f27"/>
                      <a:pt x="f28" y="f27"/>
                      <a:pt x="f8" y="f9"/>
                    </a:cubicBezTo>
                    <a:close/>
                  </a:path>
                </a:pathLst>
              </a:custGeom>
              <a:solidFill>
                <a:srgbClr val="E6E4E4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1" name="รูปแบบอิสระ: รูปร่าง 223">
                <a:extLst>
                  <a:ext uri="{FF2B5EF4-FFF2-40B4-BE49-F238E27FC236}">
                    <a16:creationId xmlns:a16="http://schemas.microsoft.com/office/drawing/2014/main" id="{C96992A8-B72F-4792-B067-778A6F0D4082}"/>
                  </a:ext>
                </a:extLst>
              </p:cNvPr>
              <p:cNvSpPr/>
              <p:nvPr/>
            </p:nvSpPr>
            <p:spPr>
              <a:xfrm>
                <a:off x="3776051" y="4530696"/>
                <a:ext cx="1663942" cy="4416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93040"/>
                  <a:gd name="f7" fmla="val 57083"/>
                  <a:gd name="f8" fmla="val 49155"/>
                  <a:gd name="f9" fmla="val 3171"/>
                  <a:gd name="f10" fmla="val 44398"/>
                  <a:gd name="f11" fmla="val 4757"/>
                  <a:gd name="f12" fmla="val 28541"/>
                  <a:gd name="f13" fmla="val 9514"/>
                  <a:gd name="f14" fmla="val 14271"/>
                  <a:gd name="f15" fmla="val 52326"/>
                  <a:gd name="f16" fmla="val 6342"/>
                  <a:gd name="f17" fmla="val 11099"/>
                  <a:gd name="f18" fmla="val 2086698"/>
                  <a:gd name="f19" fmla="val 2093041"/>
                  <a:gd name="f20" fmla="val 2064499"/>
                  <a:gd name="f21" fmla="val 2048643"/>
                  <a:gd name="f22" fmla="val 2043886"/>
                  <a:gd name="f23" fmla="val 2026444"/>
                  <a:gd name="f24" fmla="val 2028030"/>
                  <a:gd name="f25" fmla="val 63425"/>
                  <a:gd name="f26" fmla="+- 0 0 -90"/>
                  <a:gd name="f27" fmla="*/ f3 1 2093040"/>
                  <a:gd name="f28" fmla="*/ f4 1 57083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93040"/>
                  <a:gd name="f37" fmla="*/ f33 1 57083"/>
                  <a:gd name="f38" fmla="*/ 49155 f34 1"/>
                  <a:gd name="f39" fmla="*/ 3171 f33 1"/>
                  <a:gd name="f40" fmla="*/ 28541 f34 1"/>
                  <a:gd name="f41" fmla="*/ 14271 f33 1"/>
                  <a:gd name="f42" fmla="*/ 0 f34 1"/>
                  <a:gd name="f43" fmla="*/ 49155 f33 1"/>
                  <a:gd name="f44" fmla="*/ 11099 f34 1"/>
                  <a:gd name="f45" fmla="*/ 57083 f33 1"/>
                  <a:gd name="f46" fmla="*/ 2093041 f34 1"/>
                  <a:gd name="f47" fmla="*/ 2064499 f34 1"/>
                  <a:gd name="f48" fmla="*/ 2043886 f34 1"/>
                  <a:gd name="f49" fmla="*/ 2026444 f34 1"/>
                  <a:gd name="f50" fmla="*/ 0 f33 1"/>
                  <a:gd name="f51" fmla="+- f35 0 f1"/>
                  <a:gd name="f52" fmla="*/ f38 1 2093040"/>
                  <a:gd name="f53" fmla="*/ f39 1 57083"/>
                  <a:gd name="f54" fmla="*/ f40 1 2093040"/>
                  <a:gd name="f55" fmla="*/ f41 1 57083"/>
                  <a:gd name="f56" fmla="*/ f42 1 2093040"/>
                  <a:gd name="f57" fmla="*/ f43 1 57083"/>
                  <a:gd name="f58" fmla="*/ f44 1 2093040"/>
                  <a:gd name="f59" fmla="*/ f45 1 57083"/>
                  <a:gd name="f60" fmla="*/ f46 1 2093040"/>
                  <a:gd name="f61" fmla="*/ f47 1 2093040"/>
                  <a:gd name="f62" fmla="*/ f48 1 2093040"/>
                  <a:gd name="f63" fmla="*/ f49 1 2093040"/>
                  <a:gd name="f64" fmla="*/ f50 1 57083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93040" h="57083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8"/>
                    </a:lnTo>
                    <a:cubicBezTo>
                      <a:pt x="f5" y="f15"/>
                      <a:pt x="f16" y="f7"/>
                      <a:pt x="f17" y="f7"/>
                    </a:cubicBezTo>
                    <a:cubicBezTo>
                      <a:pt x="f17" y="f7"/>
                      <a:pt x="f18" y="f7"/>
                      <a:pt x="f19" y="f8"/>
                    </a:cubicBezTo>
                    <a:lnTo>
                      <a:pt x="f20" y="f14"/>
                    </a:lnTo>
                    <a:cubicBezTo>
                      <a:pt x="f20" y="f13"/>
                      <a:pt x="f21" y="f9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E7E5E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2" name="รูปแบบอิสระ: รูปร่าง 224">
                <a:extLst>
                  <a:ext uri="{FF2B5EF4-FFF2-40B4-BE49-F238E27FC236}">
                    <a16:creationId xmlns:a16="http://schemas.microsoft.com/office/drawing/2014/main" id="{B8144F1F-D4AA-4E26-8A15-C20A4DEF9262}"/>
                  </a:ext>
                </a:extLst>
              </p:cNvPr>
              <p:cNvSpPr/>
              <p:nvPr/>
            </p:nvSpPr>
            <p:spPr>
              <a:xfrm>
                <a:off x="3776051" y="4530696"/>
                <a:ext cx="1666466" cy="4539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96211"/>
                  <a:gd name="f7" fmla="val 58668"/>
                  <a:gd name="f8" fmla="val 45983"/>
                  <a:gd name="f9" fmla="val 3171"/>
                  <a:gd name="f10" fmla="val 41227"/>
                  <a:gd name="f11" fmla="val 4757"/>
                  <a:gd name="f12" fmla="val 25370"/>
                  <a:gd name="f13" fmla="val 9514"/>
                  <a:gd name="f14" fmla="val 15856"/>
                  <a:gd name="f15" fmla="val 50740"/>
                  <a:gd name="f16" fmla="val 55497"/>
                  <a:gd name="f17" fmla="val 6342"/>
                  <a:gd name="f18" fmla="val 11099"/>
                  <a:gd name="f19" fmla="val 2088284"/>
                  <a:gd name="f20" fmla="val 2096212"/>
                  <a:gd name="f21" fmla="val 2070842"/>
                  <a:gd name="f22" fmla="val 2054985"/>
                  <a:gd name="f23" fmla="val 2050229"/>
                  <a:gd name="f24" fmla="val 2032787"/>
                  <a:gd name="f25" fmla="val 60254"/>
                  <a:gd name="f26" fmla="+- 0 0 -90"/>
                  <a:gd name="f27" fmla="*/ f3 1 2096211"/>
                  <a:gd name="f28" fmla="*/ f4 1 58668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096211"/>
                  <a:gd name="f37" fmla="*/ f33 1 58668"/>
                  <a:gd name="f38" fmla="*/ 45983 f34 1"/>
                  <a:gd name="f39" fmla="*/ 3171 f33 1"/>
                  <a:gd name="f40" fmla="*/ 25370 f34 1"/>
                  <a:gd name="f41" fmla="*/ 15856 f33 1"/>
                  <a:gd name="f42" fmla="*/ 0 f34 1"/>
                  <a:gd name="f43" fmla="*/ 50740 f33 1"/>
                  <a:gd name="f44" fmla="*/ 11099 f34 1"/>
                  <a:gd name="f45" fmla="*/ 58668 f33 1"/>
                  <a:gd name="f46" fmla="*/ 2096212 f34 1"/>
                  <a:gd name="f47" fmla="*/ 2070842 f34 1"/>
                  <a:gd name="f48" fmla="*/ 2050229 f34 1"/>
                  <a:gd name="f49" fmla="*/ 2032787 f34 1"/>
                  <a:gd name="f50" fmla="*/ 0 f33 1"/>
                  <a:gd name="f51" fmla="+- f35 0 f1"/>
                  <a:gd name="f52" fmla="*/ f38 1 2096211"/>
                  <a:gd name="f53" fmla="*/ f39 1 58668"/>
                  <a:gd name="f54" fmla="*/ f40 1 2096211"/>
                  <a:gd name="f55" fmla="*/ f41 1 58668"/>
                  <a:gd name="f56" fmla="*/ f42 1 2096211"/>
                  <a:gd name="f57" fmla="*/ f43 1 58668"/>
                  <a:gd name="f58" fmla="*/ f44 1 2096211"/>
                  <a:gd name="f59" fmla="*/ f45 1 58668"/>
                  <a:gd name="f60" fmla="*/ f46 1 2096211"/>
                  <a:gd name="f61" fmla="*/ f47 1 2096211"/>
                  <a:gd name="f62" fmla="*/ f48 1 2096211"/>
                  <a:gd name="f63" fmla="*/ f49 1 2096211"/>
                  <a:gd name="f64" fmla="*/ f50 1 58668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096211" h="58668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18"/>
                      <a:pt x="f22" y="f11"/>
                      <a:pt x="f23" y="f9"/>
                    </a:cubicBezTo>
                    <a:lnTo>
                      <a:pt x="f24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E8E5E5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3" name="รูปแบบอิสระ: รูปร่าง 225">
                <a:extLst>
                  <a:ext uri="{FF2B5EF4-FFF2-40B4-BE49-F238E27FC236}">
                    <a16:creationId xmlns:a16="http://schemas.microsoft.com/office/drawing/2014/main" id="{DB8A2118-FA49-45CE-B949-DCE91E7B3477}"/>
                  </a:ext>
                </a:extLst>
              </p:cNvPr>
              <p:cNvSpPr/>
              <p:nvPr/>
            </p:nvSpPr>
            <p:spPr>
              <a:xfrm>
                <a:off x="3776051" y="4530696"/>
                <a:ext cx="1667728" cy="4662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097797"/>
                  <a:gd name="f7" fmla="val 60254"/>
                  <a:gd name="f8" fmla="val 42812"/>
                  <a:gd name="f9" fmla="val 3171"/>
                  <a:gd name="f10" fmla="val 38055"/>
                  <a:gd name="f11" fmla="val 4757"/>
                  <a:gd name="f12" fmla="val 23785"/>
                  <a:gd name="f13" fmla="val 9514"/>
                  <a:gd name="f14" fmla="val 15856"/>
                  <a:gd name="f15" fmla="val 52326"/>
                  <a:gd name="f16" fmla="val 57083"/>
                  <a:gd name="f17" fmla="val 6342"/>
                  <a:gd name="f18" fmla="val 11099"/>
                  <a:gd name="f19" fmla="val 2089870"/>
                  <a:gd name="f20" fmla="val 2097798"/>
                  <a:gd name="f21" fmla="val 2074013"/>
                  <a:gd name="f22" fmla="val 2059742"/>
                  <a:gd name="f23" fmla="val 2054985"/>
                  <a:gd name="f24" fmla="val 2037544"/>
                  <a:gd name="f25" fmla="val 2035958"/>
                  <a:gd name="f26" fmla="val 1586"/>
                  <a:gd name="f27" fmla="+- 0 0 -90"/>
                  <a:gd name="f28" fmla="*/ f3 1 2097797"/>
                  <a:gd name="f29" fmla="*/ f4 1 60254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097797"/>
                  <a:gd name="f38" fmla="*/ f34 1 60254"/>
                  <a:gd name="f39" fmla="*/ 42812 f35 1"/>
                  <a:gd name="f40" fmla="*/ 3171 f34 1"/>
                  <a:gd name="f41" fmla="*/ 23785 f35 1"/>
                  <a:gd name="f42" fmla="*/ 15856 f34 1"/>
                  <a:gd name="f43" fmla="*/ 0 f35 1"/>
                  <a:gd name="f44" fmla="*/ 52326 f34 1"/>
                  <a:gd name="f45" fmla="*/ 11099 f35 1"/>
                  <a:gd name="f46" fmla="*/ 60254 f34 1"/>
                  <a:gd name="f47" fmla="*/ 2097798 f35 1"/>
                  <a:gd name="f48" fmla="*/ 2074013 f35 1"/>
                  <a:gd name="f49" fmla="*/ 2054985 f35 1"/>
                  <a:gd name="f50" fmla="*/ 2037544 f35 1"/>
                  <a:gd name="f51" fmla="*/ 0 f34 1"/>
                  <a:gd name="f52" fmla="+- f36 0 f1"/>
                  <a:gd name="f53" fmla="*/ f39 1 2097797"/>
                  <a:gd name="f54" fmla="*/ f40 1 60254"/>
                  <a:gd name="f55" fmla="*/ f41 1 2097797"/>
                  <a:gd name="f56" fmla="*/ f42 1 60254"/>
                  <a:gd name="f57" fmla="*/ f43 1 2097797"/>
                  <a:gd name="f58" fmla="*/ f44 1 60254"/>
                  <a:gd name="f59" fmla="*/ f45 1 2097797"/>
                  <a:gd name="f60" fmla="*/ f46 1 60254"/>
                  <a:gd name="f61" fmla="*/ f47 1 2097797"/>
                  <a:gd name="f62" fmla="*/ f48 1 2097797"/>
                  <a:gd name="f63" fmla="*/ f49 1 2097797"/>
                  <a:gd name="f64" fmla="*/ f50 1 2097797"/>
                  <a:gd name="f65" fmla="*/ f51 1 60254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097797" h="60254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18"/>
                      <a:pt x="f22" y="f11"/>
                      <a:pt x="f23" y="f9"/>
                    </a:cubicBezTo>
                    <a:lnTo>
                      <a:pt x="f24" y="f5"/>
                    </a:lnTo>
                    <a:cubicBezTo>
                      <a:pt x="f25" y="f26"/>
                      <a:pt x="f16" y="f26"/>
                      <a:pt x="f8" y="f9"/>
                    </a:cubicBezTo>
                    <a:close/>
                  </a:path>
                </a:pathLst>
              </a:custGeom>
              <a:solidFill>
                <a:srgbClr val="E9E6E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4" name="รูปแบบอิสระ: รูปร่าง 226">
                <a:extLst>
                  <a:ext uri="{FF2B5EF4-FFF2-40B4-BE49-F238E27FC236}">
                    <a16:creationId xmlns:a16="http://schemas.microsoft.com/office/drawing/2014/main" id="{783EED7F-EB40-4DCE-8713-0B3D7D1B68D5}"/>
                  </a:ext>
                </a:extLst>
              </p:cNvPr>
              <p:cNvSpPr/>
              <p:nvPr/>
            </p:nvSpPr>
            <p:spPr>
              <a:xfrm>
                <a:off x="3774789" y="4531921"/>
                <a:ext cx="1670243" cy="4662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00968"/>
                  <a:gd name="f7" fmla="val 60254"/>
                  <a:gd name="f8" fmla="val 41227"/>
                  <a:gd name="f9" fmla="val 3171"/>
                  <a:gd name="f10" fmla="val 36470"/>
                  <a:gd name="f11" fmla="val 4757"/>
                  <a:gd name="f12" fmla="val 22199"/>
                  <a:gd name="f13" fmla="val 9513"/>
                  <a:gd name="f14" fmla="val 15856"/>
                  <a:gd name="f15" fmla="val 52326"/>
                  <a:gd name="f16" fmla="val 57083"/>
                  <a:gd name="f17" fmla="val 6343"/>
                  <a:gd name="f18" fmla="val 11100"/>
                  <a:gd name="f19" fmla="val 2093041"/>
                  <a:gd name="f20" fmla="val 2100969"/>
                  <a:gd name="f21" fmla="val 2078770"/>
                  <a:gd name="f22" fmla="val 11099"/>
                  <a:gd name="f23" fmla="val 2064499"/>
                  <a:gd name="f24" fmla="val 2059743"/>
                  <a:gd name="f25" fmla="val 2042300"/>
                  <a:gd name="f26" fmla="val 2040715"/>
                  <a:gd name="f27" fmla="val 55497"/>
                  <a:gd name="f28" fmla="+- 0 0 -90"/>
                  <a:gd name="f29" fmla="*/ f3 1 2100968"/>
                  <a:gd name="f30" fmla="*/ f4 1 60254"/>
                  <a:gd name="f31" fmla="val f5"/>
                  <a:gd name="f32" fmla="val f6"/>
                  <a:gd name="f33" fmla="val f7"/>
                  <a:gd name="f34" fmla="*/ f28 f0 1"/>
                  <a:gd name="f35" fmla="+- f33 0 f31"/>
                  <a:gd name="f36" fmla="+- f32 0 f31"/>
                  <a:gd name="f37" fmla="*/ f34 1 f2"/>
                  <a:gd name="f38" fmla="*/ f36 1 2100968"/>
                  <a:gd name="f39" fmla="*/ f35 1 60254"/>
                  <a:gd name="f40" fmla="*/ 41227 f36 1"/>
                  <a:gd name="f41" fmla="*/ 3171 f35 1"/>
                  <a:gd name="f42" fmla="*/ 22199 f36 1"/>
                  <a:gd name="f43" fmla="*/ 15856 f35 1"/>
                  <a:gd name="f44" fmla="*/ 0 f36 1"/>
                  <a:gd name="f45" fmla="*/ 52326 f35 1"/>
                  <a:gd name="f46" fmla="*/ 11100 f36 1"/>
                  <a:gd name="f47" fmla="*/ 60254 f35 1"/>
                  <a:gd name="f48" fmla="*/ 2100969 f36 1"/>
                  <a:gd name="f49" fmla="*/ 2078770 f36 1"/>
                  <a:gd name="f50" fmla="*/ 2059743 f36 1"/>
                  <a:gd name="f51" fmla="*/ 2042300 f36 1"/>
                  <a:gd name="f52" fmla="*/ 0 f35 1"/>
                  <a:gd name="f53" fmla="+- f37 0 f1"/>
                  <a:gd name="f54" fmla="*/ f40 1 2100968"/>
                  <a:gd name="f55" fmla="*/ f41 1 60254"/>
                  <a:gd name="f56" fmla="*/ f42 1 2100968"/>
                  <a:gd name="f57" fmla="*/ f43 1 60254"/>
                  <a:gd name="f58" fmla="*/ f44 1 2100968"/>
                  <a:gd name="f59" fmla="*/ f45 1 60254"/>
                  <a:gd name="f60" fmla="*/ f46 1 2100968"/>
                  <a:gd name="f61" fmla="*/ f47 1 60254"/>
                  <a:gd name="f62" fmla="*/ f48 1 2100968"/>
                  <a:gd name="f63" fmla="*/ f49 1 2100968"/>
                  <a:gd name="f64" fmla="*/ f50 1 2100968"/>
                  <a:gd name="f65" fmla="*/ f51 1 2100968"/>
                  <a:gd name="f66" fmla="*/ f52 1 60254"/>
                  <a:gd name="f67" fmla="*/ f31 1 f38"/>
                  <a:gd name="f68" fmla="*/ f32 1 f38"/>
                  <a:gd name="f69" fmla="*/ f31 1 f39"/>
                  <a:gd name="f70" fmla="*/ f33 1 f39"/>
                  <a:gd name="f71" fmla="*/ f54 1 f38"/>
                  <a:gd name="f72" fmla="*/ f55 1 f39"/>
                  <a:gd name="f73" fmla="*/ f56 1 f38"/>
                  <a:gd name="f74" fmla="*/ f57 1 f39"/>
                  <a:gd name="f75" fmla="*/ f58 1 f38"/>
                  <a:gd name="f76" fmla="*/ f59 1 f39"/>
                  <a:gd name="f77" fmla="*/ f60 1 f38"/>
                  <a:gd name="f78" fmla="*/ f61 1 f39"/>
                  <a:gd name="f79" fmla="*/ f62 1 f38"/>
                  <a:gd name="f80" fmla="*/ f63 1 f38"/>
                  <a:gd name="f81" fmla="*/ f64 1 f38"/>
                  <a:gd name="f82" fmla="*/ f65 1 f38"/>
                  <a:gd name="f83" fmla="*/ f66 1 f39"/>
                  <a:gd name="f84" fmla="*/ f67 f29 1"/>
                  <a:gd name="f85" fmla="*/ f68 f29 1"/>
                  <a:gd name="f86" fmla="*/ f70 f30 1"/>
                  <a:gd name="f87" fmla="*/ f69 f30 1"/>
                  <a:gd name="f88" fmla="*/ f71 f29 1"/>
                  <a:gd name="f89" fmla="*/ f72 f30 1"/>
                  <a:gd name="f90" fmla="*/ f73 f29 1"/>
                  <a:gd name="f91" fmla="*/ f74 f30 1"/>
                  <a:gd name="f92" fmla="*/ f75 f29 1"/>
                  <a:gd name="f93" fmla="*/ f76 f30 1"/>
                  <a:gd name="f94" fmla="*/ f77 f29 1"/>
                  <a:gd name="f95" fmla="*/ f78 f30 1"/>
                  <a:gd name="f96" fmla="*/ f79 f29 1"/>
                  <a:gd name="f97" fmla="*/ f80 f29 1"/>
                  <a:gd name="f98" fmla="*/ f81 f29 1"/>
                  <a:gd name="f99" fmla="*/ f82 f29 1"/>
                  <a:gd name="f100" fmla="*/ f83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3">
                    <a:pos x="f88" y="f89"/>
                  </a:cxn>
                  <a:cxn ang="f53">
                    <a:pos x="f90" y="f91"/>
                  </a:cxn>
                  <a:cxn ang="f53">
                    <a:pos x="f92" y="f93"/>
                  </a:cxn>
                  <a:cxn ang="f53">
                    <a:pos x="f94" y="f95"/>
                  </a:cxn>
                  <a:cxn ang="f53">
                    <a:pos x="f96" y="f93"/>
                  </a:cxn>
                  <a:cxn ang="f53">
                    <a:pos x="f97" y="f91"/>
                  </a:cxn>
                  <a:cxn ang="f53">
                    <a:pos x="f98" y="f89"/>
                  </a:cxn>
                  <a:cxn ang="f53">
                    <a:pos x="f99" y="f100"/>
                  </a:cxn>
                  <a:cxn ang="f53">
                    <a:pos x="f88" y="f89"/>
                  </a:cxn>
                </a:cxnLst>
                <a:rect l="f84" t="f87" r="f85" b="f86"/>
                <a:pathLst>
                  <a:path w="2100968" h="60254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22"/>
                      <a:pt x="f23" y="f11"/>
                      <a:pt x="f24" y="f9"/>
                    </a:cubicBezTo>
                    <a:lnTo>
                      <a:pt x="f25" y="f5"/>
                    </a:lnTo>
                    <a:cubicBezTo>
                      <a:pt x="f26" y="f5"/>
                      <a:pt x="f27" y="f5"/>
                      <a:pt x="f8" y="f9"/>
                    </a:cubicBezTo>
                    <a:close/>
                  </a:path>
                </a:pathLst>
              </a:custGeom>
              <a:solidFill>
                <a:srgbClr val="EAE7E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5" name="รูปแบบอิสระ: รูปร่าง 227">
                <a:extLst>
                  <a:ext uri="{FF2B5EF4-FFF2-40B4-BE49-F238E27FC236}">
                    <a16:creationId xmlns:a16="http://schemas.microsoft.com/office/drawing/2014/main" id="{5E229534-125E-4616-B865-05ACFAB0E74A}"/>
                  </a:ext>
                </a:extLst>
              </p:cNvPr>
              <p:cNvSpPr/>
              <p:nvPr/>
            </p:nvSpPr>
            <p:spPr>
              <a:xfrm>
                <a:off x="3773527" y="4531921"/>
                <a:ext cx="1671504" cy="4662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02554"/>
                  <a:gd name="f7" fmla="val 60254"/>
                  <a:gd name="f8" fmla="val 38055"/>
                  <a:gd name="f9" fmla="val 3171"/>
                  <a:gd name="f10" fmla="val 33298"/>
                  <a:gd name="f11" fmla="val 4757"/>
                  <a:gd name="f12" fmla="val 20613"/>
                  <a:gd name="f13" fmla="val 9513"/>
                  <a:gd name="f14" fmla="val 15856"/>
                  <a:gd name="f15" fmla="val 52326"/>
                  <a:gd name="f16" fmla="val 57083"/>
                  <a:gd name="f17" fmla="val 6343"/>
                  <a:gd name="f18" fmla="val 11100"/>
                  <a:gd name="f19" fmla="val 2094626"/>
                  <a:gd name="f20" fmla="val 2102555"/>
                  <a:gd name="f21" fmla="val 2081941"/>
                  <a:gd name="f22" fmla="val 11099"/>
                  <a:gd name="f23" fmla="val 2069256"/>
                  <a:gd name="f24" fmla="val 2064499"/>
                  <a:gd name="f25" fmla="val 2047057"/>
                  <a:gd name="f26" fmla="val 2045472"/>
                  <a:gd name="f27" fmla="val 1585"/>
                  <a:gd name="f28" fmla="val 53912"/>
                  <a:gd name="f29" fmla="+- 0 0 -90"/>
                  <a:gd name="f30" fmla="*/ f3 1 2102554"/>
                  <a:gd name="f31" fmla="*/ f4 1 60254"/>
                  <a:gd name="f32" fmla="val f5"/>
                  <a:gd name="f33" fmla="val f6"/>
                  <a:gd name="f34" fmla="val f7"/>
                  <a:gd name="f35" fmla="*/ f29 f0 1"/>
                  <a:gd name="f36" fmla="+- f34 0 f32"/>
                  <a:gd name="f37" fmla="+- f33 0 f32"/>
                  <a:gd name="f38" fmla="*/ f35 1 f2"/>
                  <a:gd name="f39" fmla="*/ f37 1 2102554"/>
                  <a:gd name="f40" fmla="*/ f36 1 60254"/>
                  <a:gd name="f41" fmla="*/ 38055 f37 1"/>
                  <a:gd name="f42" fmla="*/ 3171 f36 1"/>
                  <a:gd name="f43" fmla="*/ 20613 f37 1"/>
                  <a:gd name="f44" fmla="*/ 15856 f36 1"/>
                  <a:gd name="f45" fmla="*/ 0 f37 1"/>
                  <a:gd name="f46" fmla="*/ 52326 f36 1"/>
                  <a:gd name="f47" fmla="*/ 11100 f37 1"/>
                  <a:gd name="f48" fmla="*/ 60254 f36 1"/>
                  <a:gd name="f49" fmla="*/ 2102555 f37 1"/>
                  <a:gd name="f50" fmla="*/ 2081941 f37 1"/>
                  <a:gd name="f51" fmla="*/ 2064499 f37 1"/>
                  <a:gd name="f52" fmla="*/ 2047057 f37 1"/>
                  <a:gd name="f53" fmla="*/ 0 f36 1"/>
                  <a:gd name="f54" fmla="+- f38 0 f1"/>
                  <a:gd name="f55" fmla="*/ f41 1 2102554"/>
                  <a:gd name="f56" fmla="*/ f42 1 60254"/>
                  <a:gd name="f57" fmla="*/ f43 1 2102554"/>
                  <a:gd name="f58" fmla="*/ f44 1 60254"/>
                  <a:gd name="f59" fmla="*/ f45 1 2102554"/>
                  <a:gd name="f60" fmla="*/ f46 1 60254"/>
                  <a:gd name="f61" fmla="*/ f47 1 2102554"/>
                  <a:gd name="f62" fmla="*/ f48 1 60254"/>
                  <a:gd name="f63" fmla="*/ f49 1 2102554"/>
                  <a:gd name="f64" fmla="*/ f50 1 2102554"/>
                  <a:gd name="f65" fmla="*/ f51 1 2102554"/>
                  <a:gd name="f66" fmla="*/ f52 1 2102554"/>
                  <a:gd name="f67" fmla="*/ f53 1 60254"/>
                  <a:gd name="f68" fmla="*/ f32 1 f39"/>
                  <a:gd name="f69" fmla="*/ f33 1 f39"/>
                  <a:gd name="f70" fmla="*/ f32 1 f40"/>
                  <a:gd name="f71" fmla="*/ f34 1 f40"/>
                  <a:gd name="f72" fmla="*/ f55 1 f39"/>
                  <a:gd name="f73" fmla="*/ f56 1 f40"/>
                  <a:gd name="f74" fmla="*/ f57 1 f39"/>
                  <a:gd name="f75" fmla="*/ f58 1 f40"/>
                  <a:gd name="f76" fmla="*/ f59 1 f39"/>
                  <a:gd name="f77" fmla="*/ f60 1 f40"/>
                  <a:gd name="f78" fmla="*/ f61 1 f39"/>
                  <a:gd name="f79" fmla="*/ f62 1 f40"/>
                  <a:gd name="f80" fmla="*/ f63 1 f39"/>
                  <a:gd name="f81" fmla="*/ f64 1 f39"/>
                  <a:gd name="f82" fmla="*/ f65 1 f39"/>
                  <a:gd name="f83" fmla="*/ f66 1 f39"/>
                  <a:gd name="f84" fmla="*/ f67 1 f40"/>
                  <a:gd name="f85" fmla="*/ f68 f30 1"/>
                  <a:gd name="f86" fmla="*/ f69 f30 1"/>
                  <a:gd name="f87" fmla="*/ f71 f31 1"/>
                  <a:gd name="f88" fmla="*/ f70 f31 1"/>
                  <a:gd name="f89" fmla="*/ f72 f30 1"/>
                  <a:gd name="f90" fmla="*/ f73 f31 1"/>
                  <a:gd name="f91" fmla="*/ f74 f30 1"/>
                  <a:gd name="f92" fmla="*/ f75 f31 1"/>
                  <a:gd name="f93" fmla="*/ f76 f30 1"/>
                  <a:gd name="f94" fmla="*/ f77 f31 1"/>
                  <a:gd name="f95" fmla="*/ f78 f30 1"/>
                  <a:gd name="f96" fmla="*/ f79 f31 1"/>
                  <a:gd name="f97" fmla="*/ f80 f30 1"/>
                  <a:gd name="f98" fmla="*/ f81 f30 1"/>
                  <a:gd name="f99" fmla="*/ f82 f30 1"/>
                  <a:gd name="f100" fmla="*/ f83 f30 1"/>
                  <a:gd name="f101" fmla="*/ f84 f3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4">
                    <a:pos x="f89" y="f90"/>
                  </a:cxn>
                  <a:cxn ang="f54">
                    <a:pos x="f91" y="f92"/>
                  </a:cxn>
                  <a:cxn ang="f54">
                    <a:pos x="f93" y="f94"/>
                  </a:cxn>
                  <a:cxn ang="f54">
                    <a:pos x="f95" y="f96"/>
                  </a:cxn>
                  <a:cxn ang="f54">
                    <a:pos x="f97" y="f94"/>
                  </a:cxn>
                  <a:cxn ang="f54">
                    <a:pos x="f98" y="f92"/>
                  </a:cxn>
                  <a:cxn ang="f54">
                    <a:pos x="f99" y="f90"/>
                  </a:cxn>
                  <a:cxn ang="f54">
                    <a:pos x="f100" y="f101"/>
                  </a:cxn>
                  <a:cxn ang="f54">
                    <a:pos x="f89" y="f90"/>
                  </a:cxn>
                </a:cxnLst>
                <a:rect l="f85" t="f88" r="f86" b="f87"/>
                <a:pathLst>
                  <a:path w="2102554" h="60254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22"/>
                      <a:pt x="f23" y="f11"/>
                      <a:pt x="f24" y="f9"/>
                    </a:cubicBezTo>
                    <a:lnTo>
                      <a:pt x="f25" y="f5"/>
                    </a:lnTo>
                    <a:cubicBezTo>
                      <a:pt x="f26" y="f27"/>
                      <a:pt x="f28" y="f27"/>
                      <a:pt x="f8" y="f9"/>
                    </a:cubicBezTo>
                    <a:close/>
                  </a:path>
                </a:pathLst>
              </a:custGeom>
              <a:solidFill>
                <a:srgbClr val="EBE8E8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6" name="รูปแบบอิสระ: รูปร่าง 228">
                <a:extLst>
                  <a:ext uri="{FF2B5EF4-FFF2-40B4-BE49-F238E27FC236}">
                    <a16:creationId xmlns:a16="http://schemas.microsoft.com/office/drawing/2014/main" id="{0B94F34F-664E-4A16-8441-2523AD66F493}"/>
                  </a:ext>
                </a:extLst>
              </p:cNvPr>
              <p:cNvSpPr/>
              <p:nvPr/>
            </p:nvSpPr>
            <p:spPr>
              <a:xfrm>
                <a:off x="3772265" y="4533147"/>
                <a:ext cx="1674028" cy="46625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05725"/>
                  <a:gd name="f7" fmla="val 60254"/>
                  <a:gd name="f8" fmla="val 36470"/>
                  <a:gd name="f9" fmla="val 3171"/>
                  <a:gd name="f10" fmla="val 31713"/>
                  <a:gd name="f11" fmla="val 4757"/>
                  <a:gd name="f12" fmla="val 19028"/>
                  <a:gd name="f13" fmla="val 9514"/>
                  <a:gd name="f14" fmla="val 15856"/>
                  <a:gd name="f15" fmla="val 52326"/>
                  <a:gd name="f16" fmla="val 57083"/>
                  <a:gd name="f17" fmla="val 6343"/>
                  <a:gd name="f18" fmla="val 11099"/>
                  <a:gd name="f19" fmla="val 2097798"/>
                  <a:gd name="f20" fmla="val 2105726"/>
                  <a:gd name="f21" fmla="val 2086698"/>
                  <a:gd name="f22" fmla="val 11100"/>
                  <a:gd name="f23" fmla="val 2074013"/>
                  <a:gd name="f24" fmla="val 2069256"/>
                  <a:gd name="f25" fmla="val 2051814"/>
                  <a:gd name="f26" fmla="val 2050229"/>
                  <a:gd name="f27" fmla="+- 0 0 -90"/>
                  <a:gd name="f28" fmla="*/ f3 1 2105725"/>
                  <a:gd name="f29" fmla="*/ f4 1 60254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105725"/>
                  <a:gd name="f38" fmla="*/ f34 1 60254"/>
                  <a:gd name="f39" fmla="*/ 36470 f35 1"/>
                  <a:gd name="f40" fmla="*/ 3171 f34 1"/>
                  <a:gd name="f41" fmla="*/ 19028 f35 1"/>
                  <a:gd name="f42" fmla="*/ 15856 f34 1"/>
                  <a:gd name="f43" fmla="*/ 0 f35 1"/>
                  <a:gd name="f44" fmla="*/ 52326 f34 1"/>
                  <a:gd name="f45" fmla="*/ 11099 f35 1"/>
                  <a:gd name="f46" fmla="*/ 60254 f34 1"/>
                  <a:gd name="f47" fmla="*/ 2105726 f35 1"/>
                  <a:gd name="f48" fmla="*/ 2086698 f35 1"/>
                  <a:gd name="f49" fmla="*/ 2069256 f35 1"/>
                  <a:gd name="f50" fmla="*/ 2051814 f35 1"/>
                  <a:gd name="f51" fmla="*/ 0 f34 1"/>
                  <a:gd name="f52" fmla="+- f36 0 f1"/>
                  <a:gd name="f53" fmla="*/ f39 1 2105725"/>
                  <a:gd name="f54" fmla="*/ f40 1 60254"/>
                  <a:gd name="f55" fmla="*/ f41 1 2105725"/>
                  <a:gd name="f56" fmla="*/ f42 1 60254"/>
                  <a:gd name="f57" fmla="*/ f43 1 2105725"/>
                  <a:gd name="f58" fmla="*/ f44 1 60254"/>
                  <a:gd name="f59" fmla="*/ f45 1 2105725"/>
                  <a:gd name="f60" fmla="*/ f46 1 60254"/>
                  <a:gd name="f61" fmla="*/ f47 1 2105725"/>
                  <a:gd name="f62" fmla="*/ f48 1 2105725"/>
                  <a:gd name="f63" fmla="*/ f49 1 2105725"/>
                  <a:gd name="f64" fmla="*/ f50 1 2105725"/>
                  <a:gd name="f65" fmla="*/ f51 1 60254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105725" h="60254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8" y="f7"/>
                    </a:cubicBezTo>
                    <a:cubicBezTo>
                      <a:pt x="f18" y="f7"/>
                      <a:pt x="f19" y="f7"/>
                      <a:pt x="f20" y="f15"/>
                    </a:cubicBezTo>
                    <a:lnTo>
                      <a:pt x="f21" y="f14"/>
                    </a:lnTo>
                    <a:cubicBezTo>
                      <a:pt x="f21" y="f22"/>
                      <a:pt x="f23" y="f11"/>
                      <a:pt x="f24" y="f9"/>
                    </a:cubicBezTo>
                    <a:lnTo>
                      <a:pt x="f25" y="f5"/>
                    </a:lnTo>
                    <a:cubicBezTo>
                      <a:pt x="f26" y="f5"/>
                      <a:pt x="f15" y="f5"/>
                      <a:pt x="f8" y="f9"/>
                    </a:cubicBezTo>
                    <a:close/>
                  </a:path>
                </a:pathLst>
              </a:custGeom>
              <a:solidFill>
                <a:srgbClr val="ECE9E9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7" name="รูปแบบอิสระ: รูปร่าง 229">
                <a:extLst>
                  <a:ext uri="{FF2B5EF4-FFF2-40B4-BE49-F238E27FC236}">
                    <a16:creationId xmlns:a16="http://schemas.microsoft.com/office/drawing/2014/main" id="{05E89550-B7B0-48D1-955B-4BF24CA2CFCC}"/>
                  </a:ext>
                </a:extLst>
              </p:cNvPr>
              <p:cNvSpPr/>
              <p:nvPr/>
            </p:nvSpPr>
            <p:spPr>
              <a:xfrm>
                <a:off x="3771013" y="4533147"/>
                <a:ext cx="1674028" cy="4785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05725"/>
                  <a:gd name="f7" fmla="val 61840"/>
                  <a:gd name="f8" fmla="val 34884"/>
                  <a:gd name="f9" fmla="val 3171"/>
                  <a:gd name="f10" fmla="val 30127"/>
                  <a:gd name="f11" fmla="val 4757"/>
                  <a:gd name="f12" fmla="val 17442"/>
                  <a:gd name="f13" fmla="val 9514"/>
                  <a:gd name="f14" fmla="val 15856"/>
                  <a:gd name="f15" fmla="val 53912"/>
                  <a:gd name="f16" fmla="val 58669"/>
                  <a:gd name="f17" fmla="val 6343"/>
                  <a:gd name="f18" fmla="val 2097798"/>
                  <a:gd name="f19" fmla="val 2105726"/>
                  <a:gd name="f20" fmla="val 2088284"/>
                  <a:gd name="f21" fmla="val 11100"/>
                  <a:gd name="f22" fmla="val 2077184"/>
                  <a:gd name="f23" fmla="val 2070842"/>
                  <a:gd name="f24" fmla="val 2053400"/>
                  <a:gd name="f25" fmla="val 2056571"/>
                  <a:gd name="f26" fmla="val 50740"/>
                  <a:gd name="f27" fmla="+- 0 0 -90"/>
                  <a:gd name="f28" fmla="*/ f3 1 2105725"/>
                  <a:gd name="f29" fmla="*/ f4 1 61840"/>
                  <a:gd name="f30" fmla="val f5"/>
                  <a:gd name="f31" fmla="val f6"/>
                  <a:gd name="f32" fmla="val f7"/>
                  <a:gd name="f33" fmla="*/ f27 f0 1"/>
                  <a:gd name="f34" fmla="+- f32 0 f30"/>
                  <a:gd name="f35" fmla="+- f31 0 f30"/>
                  <a:gd name="f36" fmla="*/ f33 1 f2"/>
                  <a:gd name="f37" fmla="*/ f35 1 2105725"/>
                  <a:gd name="f38" fmla="*/ f34 1 61840"/>
                  <a:gd name="f39" fmla="*/ 34884 f35 1"/>
                  <a:gd name="f40" fmla="*/ 3171 f34 1"/>
                  <a:gd name="f41" fmla="*/ 17442 f35 1"/>
                  <a:gd name="f42" fmla="*/ 15856 f34 1"/>
                  <a:gd name="f43" fmla="*/ 0 f35 1"/>
                  <a:gd name="f44" fmla="*/ 53912 f34 1"/>
                  <a:gd name="f45" fmla="*/ 9514 f35 1"/>
                  <a:gd name="f46" fmla="*/ 61840 f34 1"/>
                  <a:gd name="f47" fmla="*/ 2105726 f35 1"/>
                  <a:gd name="f48" fmla="*/ 2088284 f35 1"/>
                  <a:gd name="f49" fmla="*/ 2070842 f35 1"/>
                  <a:gd name="f50" fmla="*/ 2053400 f35 1"/>
                  <a:gd name="f51" fmla="*/ 0 f34 1"/>
                  <a:gd name="f52" fmla="+- f36 0 f1"/>
                  <a:gd name="f53" fmla="*/ f39 1 2105725"/>
                  <a:gd name="f54" fmla="*/ f40 1 61840"/>
                  <a:gd name="f55" fmla="*/ f41 1 2105725"/>
                  <a:gd name="f56" fmla="*/ f42 1 61840"/>
                  <a:gd name="f57" fmla="*/ f43 1 2105725"/>
                  <a:gd name="f58" fmla="*/ f44 1 61840"/>
                  <a:gd name="f59" fmla="*/ f45 1 2105725"/>
                  <a:gd name="f60" fmla="*/ f46 1 61840"/>
                  <a:gd name="f61" fmla="*/ f47 1 2105725"/>
                  <a:gd name="f62" fmla="*/ f48 1 2105725"/>
                  <a:gd name="f63" fmla="*/ f49 1 2105725"/>
                  <a:gd name="f64" fmla="*/ f50 1 2105725"/>
                  <a:gd name="f65" fmla="*/ f51 1 61840"/>
                  <a:gd name="f66" fmla="*/ f30 1 f37"/>
                  <a:gd name="f67" fmla="*/ f31 1 f37"/>
                  <a:gd name="f68" fmla="*/ f30 1 f38"/>
                  <a:gd name="f69" fmla="*/ f32 1 f38"/>
                  <a:gd name="f70" fmla="*/ f53 1 f37"/>
                  <a:gd name="f71" fmla="*/ f54 1 f38"/>
                  <a:gd name="f72" fmla="*/ f55 1 f37"/>
                  <a:gd name="f73" fmla="*/ f56 1 f38"/>
                  <a:gd name="f74" fmla="*/ f57 1 f37"/>
                  <a:gd name="f75" fmla="*/ f58 1 f38"/>
                  <a:gd name="f76" fmla="*/ f59 1 f37"/>
                  <a:gd name="f77" fmla="*/ f60 1 f38"/>
                  <a:gd name="f78" fmla="*/ f61 1 f37"/>
                  <a:gd name="f79" fmla="*/ f62 1 f37"/>
                  <a:gd name="f80" fmla="*/ f63 1 f37"/>
                  <a:gd name="f81" fmla="*/ f64 1 f37"/>
                  <a:gd name="f82" fmla="*/ f65 1 f38"/>
                  <a:gd name="f83" fmla="*/ f66 f28 1"/>
                  <a:gd name="f84" fmla="*/ f67 f28 1"/>
                  <a:gd name="f85" fmla="*/ f69 f29 1"/>
                  <a:gd name="f86" fmla="*/ f68 f29 1"/>
                  <a:gd name="f87" fmla="*/ f70 f28 1"/>
                  <a:gd name="f88" fmla="*/ f71 f29 1"/>
                  <a:gd name="f89" fmla="*/ f72 f28 1"/>
                  <a:gd name="f90" fmla="*/ f73 f29 1"/>
                  <a:gd name="f91" fmla="*/ f74 f28 1"/>
                  <a:gd name="f92" fmla="*/ f75 f29 1"/>
                  <a:gd name="f93" fmla="*/ f76 f28 1"/>
                  <a:gd name="f94" fmla="*/ f77 f29 1"/>
                  <a:gd name="f95" fmla="*/ f78 f28 1"/>
                  <a:gd name="f96" fmla="*/ f79 f28 1"/>
                  <a:gd name="f97" fmla="*/ f80 f28 1"/>
                  <a:gd name="f98" fmla="*/ f81 f28 1"/>
                  <a:gd name="f99" fmla="*/ f82 f2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2">
                    <a:pos x="f87" y="f88"/>
                  </a:cxn>
                  <a:cxn ang="f52">
                    <a:pos x="f89" y="f90"/>
                  </a:cxn>
                  <a:cxn ang="f52">
                    <a:pos x="f91" y="f92"/>
                  </a:cxn>
                  <a:cxn ang="f52">
                    <a:pos x="f93" y="f94"/>
                  </a:cxn>
                  <a:cxn ang="f52">
                    <a:pos x="f95" y="f92"/>
                  </a:cxn>
                  <a:cxn ang="f52">
                    <a:pos x="f96" y="f90"/>
                  </a:cxn>
                  <a:cxn ang="f52">
                    <a:pos x="f97" y="f88"/>
                  </a:cxn>
                  <a:cxn ang="f52">
                    <a:pos x="f98" y="f99"/>
                  </a:cxn>
                  <a:cxn ang="f52">
                    <a:pos x="f87" y="f88"/>
                  </a:cxn>
                </a:cxnLst>
                <a:rect l="f83" t="f86" r="f84" b="f85"/>
                <a:pathLst>
                  <a:path w="2105725" h="61840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3" y="f7"/>
                    </a:cubicBezTo>
                    <a:cubicBezTo>
                      <a:pt x="f13" y="f7"/>
                      <a:pt x="f18" y="f7"/>
                      <a:pt x="f19" y="f15"/>
                    </a:cubicBezTo>
                    <a:lnTo>
                      <a:pt x="f20" y="f14"/>
                    </a:lnTo>
                    <a:cubicBezTo>
                      <a:pt x="f20" y="f21"/>
                      <a:pt x="f22" y="f11"/>
                      <a:pt x="f23" y="f9"/>
                    </a:cubicBezTo>
                    <a:lnTo>
                      <a:pt x="f24" y="f5"/>
                    </a:lnTo>
                    <a:cubicBezTo>
                      <a:pt x="f25" y="f5"/>
                      <a:pt x="f26" y="f5"/>
                      <a:pt x="f8" y="f9"/>
                    </a:cubicBezTo>
                    <a:close/>
                  </a:path>
                </a:pathLst>
              </a:custGeom>
              <a:solidFill>
                <a:srgbClr val="EDEAEA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8" name="รูปแบบอิสระ: รูปร่าง 230">
                <a:extLst>
                  <a:ext uri="{FF2B5EF4-FFF2-40B4-BE49-F238E27FC236}">
                    <a16:creationId xmlns:a16="http://schemas.microsoft.com/office/drawing/2014/main" id="{902F3180-14A2-486C-9C1B-F10B80F07E74}"/>
                  </a:ext>
                </a:extLst>
              </p:cNvPr>
              <p:cNvSpPr/>
              <p:nvPr/>
            </p:nvSpPr>
            <p:spPr>
              <a:xfrm>
                <a:off x="3771013" y="4533147"/>
                <a:ext cx="1675290" cy="4785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07311"/>
                  <a:gd name="f7" fmla="val 61840"/>
                  <a:gd name="f8" fmla="val 30127"/>
                  <a:gd name="f9" fmla="val 3171"/>
                  <a:gd name="f10" fmla="val 25370"/>
                  <a:gd name="f11" fmla="val 4757"/>
                  <a:gd name="f12" fmla="val 14271"/>
                  <a:gd name="f13" fmla="val 9514"/>
                  <a:gd name="f14" fmla="val 15856"/>
                  <a:gd name="f15" fmla="val 53912"/>
                  <a:gd name="f16" fmla="val 58669"/>
                  <a:gd name="f17" fmla="val 6343"/>
                  <a:gd name="f18" fmla="val 2099383"/>
                  <a:gd name="f19" fmla="val 2107312"/>
                  <a:gd name="f20" fmla="val 2093041"/>
                  <a:gd name="f21" fmla="val 11100"/>
                  <a:gd name="f22" fmla="val 2081941"/>
                  <a:gd name="f23" fmla="val 2077184"/>
                  <a:gd name="f24" fmla="val 2058157"/>
                  <a:gd name="f25" fmla="val 2059742"/>
                  <a:gd name="f26" fmla="val 1586"/>
                  <a:gd name="f27" fmla="val 47569"/>
                  <a:gd name="f28" fmla="+- 0 0 -90"/>
                  <a:gd name="f29" fmla="*/ f3 1 2107311"/>
                  <a:gd name="f30" fmla="*/ f4 1 61840"/>
                  <a:gd name="f31" fmla="val f5"/>
                  <a:gd name="f32" fmla="val f6"/>
                  <a:gd name="f33" fmla="val f7"/>
                  <a:gd name="f34" fmla="*/ f28 f0 1"/>
                  <a:gd name="f35" fmla="+- f33 0 f31"/>
                  <a:gd name="f36" fmla="+- f32 0 f31"/>
                  <a:gd name="f37" fmla="*/ f34 1 f2"/>
                  <a:gd name="f38" fmla="*/ f36 1 2107311"/>
                  <a:gd name="f39" fmla="*/ f35 1 61840"/>
                  <a:gd name="f40" fmla="*/ 30127 f36 1"/>
                  <a:gd name="f41" fmla="*/ 3171 f35 1"/>
                  <a:gd name="f42" fmla="*/ 14271 f36 1"/>
                  <a:gd name="f43" fmla="*/ 15856 f35 1"/>
                  <a:gd name="f44" fmla="*/ 0 f36 1"/>
                  <a:gd name="f45" fmla="*/ 53912 f35 1"/>
                  <a:gd name="f46" fmla="*/ 9514 f36 1"/>
                  <a:gd name="f47" fmla="*/ 61840 f35 1"/>
                  <a:gd name="f48" fmla="*/ 2107312 f36 1"/>
                  <a:gd name="f49" fmla="*/ 2093041 f36 1"/>
                  <a:gd name="f50" fmla="*/ 2077184 f36 1"/>
                  <a:gd name="f51" fmla="*/ 2058157 f36 1"/>
                  <a:gd name="f52" fmla="*/ 0 f35 1"/>
                  <a:gd name="f53" fmla="+- f37 0 f1"/>
                  <a:gd name="f54" fmla="*/ f40 1 2107311"/>
                  <a:gd name="f55" fmla="*/ f41 1 61840"/>
                  <a:gd name="f56" fmla="*/ f42 1 2107311"/>
                  <a:gd name="f57" fmla="*/ f43 1 61840"/>
                  <a:gd name="f58" fmla="*/ f44 1 2107311"/>
                  <a:gd name="f59" fmla="*/ f45 1 61840"/>
                  <a:gd name="f60" fmla="*/ f46 1 2107311"/>
                  <a:gd name="f61" fmla="*/ f47 1 61840"/>
                  <a:gd name="f62" fmla="*/ f48 1 2107311"/>
                  <a:gd name="f63" fmla="*/ f49 1 2107311"/>
                  <a:gd name="f64" fmla="*/ f50 1 2107311"/>
                  <a:gd name="f65" fmla="*/ f51 1 2107311"/>
                  <a:gd name="f66" fmla="*/ f52 1 61840"/>
                  <a:gd name="f67" fmla="*/ f31 1 f38"/>
                  <a:gd name="f68" fmla="*/ f32 1 f38"/>
                  <a:gd name="f69" fmla="*/ f31 1 f39"/>
                  <a:gd name="f70" fmla="*/ f33 1 f39"/>
                  <a:gd name="f71" fmla="*/ f54 1 f38"/>
                  <a:gd name="f72" fmla="*/ f55 1 f39"/>
                  <a:gd name="f73" fmla="*/ f56 1 f38"/>
                  <a:gd name="f74" fmla="*/ f57 1 f39"/>
                  <a:gd name="f75" fmla="*/ f58 1 f38"/>
                  <a:gd name="f76" fmla="*/ f59 1 f39"/>
                  <a:gd name="f77" fmla="*/ f60 1 f38"/>
                  <a:gd name="f78" fmla="*/ f61 1 f39"/>
                  <a:gd name="f79" fmla="*/ f62 1 f38"/>
                  <a:gd name="f80" fmla="*/ f63 1 f38"/>
                  <a:gd name="f81" fmla="*/ f64 1 f38"/>
                  <a:gd name="f82" fmla="*/ f65 1 f38"/>
                  <a:gd name="f83" fmla="*/ f66 1 f39"/>
                  <a:gd name="f84" fmla="*/ f67 f29 1"/>
                  <a:gd name="f85" fmla="*/ f68 f29 1"/>
                  <a:gd name="f86" fmla="*/ f70 f30 1"/>
                  <a:gd name="f87" fmla="*/ f69 f30 1"/>
                  <a:gd name="f88" fmla="*/ f71 f29 1"/>
                  <a:gd name="f89" fmla="*/ f72 f30 1"/>
                  <a:gd name="f90" fmla="*/ f73 f29 1"/>
                  <a:gd name="f91" fmla="*/ f74 f30 1"/>
                  <a:gd name="f92" fmla="*/ f75 f29 1"/>
                  <a:gd name="f93" fmla="*/ f76 f30 1"/>
                  <a:gd name="f94" fmla="*/ f77 f29 1"/>
                  <a:gd name="f95" fmla="*/ f78 f30 1"/>
                  <a:gd name="f96" fmla="*/ f79 f29 1"/>
                  <a:gd name="f97" fmla="*/ f80 f29 1"/>
                  <a:gd name="f98" fmla="*/ f81 f29 1"/>
                  <a:gd name="f99" fmla="*/ f82 f29 1"/>
                  <a:gd name="f100" fmla="*/ f83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3">
                    <a:pos x="f88" y="f89"/>
                  </a:cxn>
                  <a:cxn ang="f53">
                    <a:pos x="f90" y="f91"/>
                  </a:cxn>
                  <a:cxn ang="f53">
                    <a:pos x="f92" y="f93"/>
                  </a:cxn>
                  <a:cxn ang="f53">
                    <a:pos x="f94" y="f95"/>
                  </a:cxn>
                  <a:cxn ang="f53">
                    <a:pos x="f96" y="f93"/>
                  </a:cxn>
                  <a:cxn ang="f53">
                    <a:pos x="f97" y="f91"/>
                  </a:cxn>
                  <a:cxn ang="f53">
                    <a:pos x="f98" y="f89"/>
                  </a:cxn>
                  <a:cxn ang="f53">
                    <a:pos x="f99" y="f100"/>
                  </a:cxn>
                  <a:cxn ang="f53">
                    <a:pos x="f88" y="f89"/>
                  </a:cxn>
                </a:cxnLst>
                <a:rect l="f84" t="f87" r="f85" b="f86"/>
                <a:pathLst>
                  <a:path w="2107311" h="61840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7" y="f7"/>
                      <a:pt x="f13" y="f7"/>
                    </a:cubicBezTo>
                    <a:cubicBezTo>
                      <a:pt x="f13" y="f7"/>
                      <a:pt x="f18" y="f7"/>
                      <a:pt x="f19" y="f15"/>
                    </a:cubicBezTo>
                    <a:lnTo>
                      <a:pt x="f20" y="f14"/>
                    </a:lnTo>
                    <a:cubicBezTo>
                      <a:pt x="f20" y="f21"/>
                      <a:pt x="f22" y="f11"/>
                      <a:pt x="f23" y="f9"/>
                    </a:cubicBezTo>
                    <a:lnTo>
                      <a:pt x="f24" y="f5"/>
                    </a:lnTo>
                    <a:cubicBezTo>
                      <a:pt x="f25" y="f26"/>
                      <a:pt x="f27" y="f26"/>
                      <a:pt x="f8" y="f9"/>
                    </a:cubicBezTo>
                    <a:close/>
                  </a:path>
                </a:pathLst>
              </a:custGeom>
              <a:solidFill>
                <a:srgbClr val="EEEBE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89" name="รูปแบบอิสระ: รูปร่าง 231">
                <a:extLst>
                  <a:ext uri="{FF2B5EF4-FFF2-40B4-BE49-F238E27FC236}">
                    <a16:creationId xmlns:a16="http://schemas.microsoft.com/office/drawing/2014/main" id="{84E54C19-9DC9-40CB-B7F9-D231A61B9B24}"/>
                  </a:ext>
                </a:extLst>
              </p:cNvPr>
              <p:cNvSpPr/>
              <p:nvPr/>
            </p:nvSpPr>
            <p:spPr>
              <a:xfrm>
                <a:off x="3769751" y="4534372"/>
                <a:ext cx="1677805" cy="4785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10482"/>
                  <a:gd name="f7" fmla="val 61839"/>
                  <a:gd name="f8" fmla="val 28541"/>
                  <a:gd name="f9" fmla="val 3171"/>
                  <a:gd name="f10" fmla="val 22199"/>
                  <a:gd name="f11" fmla="val 4757"/>
                  <a:gd name="f12" fmla="val 12685"/>
                  <a:gd name="f13" fmla="val 9514"/>
                  <a:gd name="f14" fmla="val 15856"/>
                  <a:gd name="f15" fmla="val 53912"/>
                  <a:gd name="f16" fmla="val 58669"/>
                  <a:gd name="f17" fmla="val 61840"/>
                  <a:gd name="f18" fmla="val 2102555"/>
                  <a:gd name="f19" fmla="val 2110483"/>
                  <a:gd name="f20" fmla="val 2097798"/>
                  <a:gd name="f21" fmla="val 2088284"/>
                  <a:gd name="f22" fmla="val 2081941"/>
                  <a:gd name="f23" fmla="val 2062914"/>
                  <a:gd name="f24" fmla="val 2064499"/>
                  <a:gd name="f25" fmla="val 45983"/>
                  <a:gd name="f26" fmla="+- 0 0 -90"/>
                  <a:gd name="f27" fmla="*/ f3 1 2110482"/>
                  <a:gd name="f28" fmla="*/ f4 1 61839"/>
                  <a:gd name="f29" fmla="val f5"/>
                  <a:gd name="f30" fmla="val f6"/>
                  <a:gd name="f31" fmla="val f7"/>
                  <a:gd name="f32" fmla="*/ f26 f0 1"/>
                  <a:gd name="f33" fmla="+- f31 0 f29"/>
                  <a:gd name="f34" fmla="+- f30 0 f29"/>
                  <a:gd name="f35" fmla="*/ f32 1 f2"/>
                  <a:gd name="f36" fmla="*/ f34 1 2110482"/>
                  <a:gd name="f37" fmla="*/ f33 1 61839"/>
                  <a:gd name="f38" fmla="*/ 28541 f34 1"/>
                  <a:gd name="f39" fmla="*/ 3171 f33 1"/>
                  <a:gd name="f40" fmla="*/ 12685 f34 1"/>
                  <a:gd name="f41" fmla="*/ 15856 f33 1"/>
                  <a:gd name="f42" fmla="*/ 0 f34 1"/>
                  <a:gd name="f43" fmla="*/ 53912 f33 1"/>
                  <a:gd name="f44" fmla="*/ 9514 f34 1"/>
                  <a:gd name="f45" fmla="*/ 61840 f33 1"/>
                  <a:gd name="f46" fmla="*/ 2110483 f34 1"/>
                  <a:gd name="f47" fmla="*/ 2097798 f34 1"/>
                  <a:gd name="f48" fmla="*/ 2081941 f34 1"/>
                  <a:gd name="f49" fmla="*/ 2062914 f34 1"/>
                  <a:gd name="f50" fmla="*/ 0 f33 1"/>
                  <a:gd name="f51" fmla="+- f35 0 f1"/>
                  <a:gd name="f52" fmla="*/ f38 1 2110482"/>
                  <a:gd name="f53" fmla="*/ f39 1 61839"/>
                  <a:gd name="f54" fmla="*/ f40 1 2110482"/>
                  <a:gd name="f55" fmla="*/ f41 1 61839"/>
                  <a:gd name="f56" fmla="*/ f42 1 2110482"/>
                  <a:gd name="f57" fmla="*/ f43 1 61839"/>
                  <a:gd name="f58" fmla="*/ f44 1 2110482"/>
                  <a:gd name="f59" fmla="*/ f45 1 61839"/>
                  <a:gd name="f60" fmla="*/ f46 1 2110482"/>
                  <a:gd name="f61" fmla="*/ f47 1 2110482"/>
                  <a:gd name="f62" fmla="*/ f48 1 2110482"/>
                  <a:gd name="f63" fmla="*/ f49 1 2110482"/>
                  <a:gd name="f64" fmla="*/ f50 1 61839"/>
                  <a:gd name="f65" fmla="*/ f29 1 f36"/>
                  <a:gd name="f66" fmla="*/ f30 1 f36"/>
                  <a:gd name="f67" fmla="*/ f29 1 f37"/>
                  <a:gd name="f68" fmla="*/ f31 1 f37"/>
                  <a:gd name="f69" fmla="*/ f52 1 f36"/>
                  <a:gd name="f70" fmla="*/ f53 1 f37"/>
                  <a:gd name="f71" fmla="*/ f54 1 f36"/>
                  <a:gd name="f72" fmla="*/ f55 1 f37"/>
                  <a:gd name="f73" fmla="*/ f56 1 f36"/>
                  <a:gd name="f74" fmla="*/ f57 1 f37"/>
                  <a:gd name="f75" fmla="*/ f58 1 f36"/>
                  <a:gd name="f76" fmla="*/ f59 1 f37"/>
                  <a:gd name="f77" fmla="*/ f60 1 f36"/>
                  <a:gd name="f78" fmla="*/ f61 1 f36"/>
                  <a:gd name="f79" fmla="*/ f62 1 f36"/>
                  <a:gd name="f80" fmla="*/ f63 1 f36"/>
                  <a:gd name="f81" fmla="*/ f64 1 f37"/>
                  <a:gd name="f82" fmla="*/ f65 f27 1"/>
                  <a:gd name="f83" fmla="*/ f66 f27 1"/>
                  <a:gd name="f84" fmla="*/ f68 f28 1"/>
                  <a:gd name="f85" fmla="*/ f67 f28 1"/>
                  <a:gd name="f86" fmla="*/ f69 f27 1"/>
                  <a:gd name="f87" fmla="*/ f70 f28 1"/>
                  <a:gd name="f88" fmla="*/ f71 f27 1"/>
                  <a:gd name="f89" fmla="*/ f72 f28 1"/>
                  <a:gd name="f90" fmla="*/ f73 f27 1"/>
                  <a:gd name="f91" fmla="*/ f74 f28 1"/>
                  <a:gd name="f92" fmla="*/ f75 f27 1"/>
                  <a:gd name="f93" fmla="*/ f76 f28 1"/>
                  <a:gd name="f94" fmla="*/ f77 f27 1"/>
                  <a:gd name="f95" fmla="*/ f78 f27 1"/>
                  <a:gd name="f96" fmla="*/ f79 f27 1"/>
                  <a:gd name="f97" fmla="*/ f80 f27 1"/>
                  <a:gd name="f98" fmla="*/ f81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1">
                    <a:pos x="f86" y="f87"/>
                  </a:cxn>
                  <a:cxn ang="f51">
                    <a:pos x="f88" y="f89"/>
                  </a:cxn>
                  <a:cxn ang="f51">
                    <a:pos x="f90" y="f91"/>
                  </a:cxn>
                  <a:cxn ang="f51">
                    <a:pos x="f92" y="f93"/>
                  </a:cxn>
                  <a:cxn ang="f51">
                    <a:pos x="f94" y="f91"/>
                  </a:cxn>
                  <a:cxn ang="f51">
                    <a:pos x="f95" y="f89"/>
                  </a:cxn>
                  <a:cxn ang="f51">
                    <a:pos x="f96" y="f87"/>
                  </a:cxn>
                  <a:cxn ang="f51">
                    <a:pos x="f97" y="f98"/>
                  </a:cxn>
                  <a:cxn ang="f51">
                    <a:pos x="f86" y="f87"/>
                  </a:cxn>
                </a:cxnLst>
                <a:rect l="f82" t="f85" r="f83" b="f84"/>
                <a:pathLst>
                  <a:path w="2110482" h="61839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1" y="f17"/>
                      <a:pt x="f13" y="f17"/>
                    </a:cubicBezTo>
                    <a:cubicBezTo>
                      <a:pt x="f13" y="f17"/>
                      <a:pt x="f18" y="f17"/>
                      <a:pt x="f19" y="f15"/>
                    </a:cubicBezTo>
                    <a:lnTo>
                      <a:pt x="f20" y="f14"/>
                    </a:lnTo>
                    <a:cubicBezTo>
                      <a:pt x="f20" y="f13"/>
                      <a:pt x="f21" y="f11"/>
                      <a:pt x="f22" y="f9"/>
                    </a:cubicBezTo>
                    <a:lnTo>
                      <a:pt x="f23" y="f5"/>
                    </a:lnTo>
                    <a:cubicBezTo>
                      <a:pt x="f24" y="f5"/>
                      <a:pt x="f25" y="f5"/>
                      <a:pt x="f8" y="f9"/>
                    </a:cubicBezTo>
                    <a:close/>
                  </a:path>
                </a:pathLst>
              </a:custGeom>
              <a:solidFill>
                <a:srgbClr val="EFECE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0" name="รูปแบบอิสระ: รูปร่าง 232">
                <a:extLst>
                  <a:ext uri="{FF2B5EF4-FFF2-40B4-BE49-F238E27FC236}">
                    <a16:creationId xmlns:a16="http://schemas.microsoft.com/office/drawing/2014/main" id="{8113A741-AD8A-45E0-8A34-8F998BE519F7}"/>
                  </a:ext>
                </a:extLst>
              </p:cNvPr>
              <p:cNvSpPr/>
              <p:nvPr/>
            </p:nvSpPr>
            <p:spPr>
              <a:xfrm>
                <a:off x="3769751" y="4534372"/>
                <a:ext cx="1679067" cy="4785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12068"/>
                  <a:gd name="f7" fmla="val 61839"/>
                  <a:gd name="f8" fmla="val 25370"/>
                  <a:gd name="f9" fmla="val 3171"/>
                  <a:gd name="f10" fmla="val 19028"/>
                  <a:gd name="f11" fmla="val 4757"/>
                  <a:gd name="f12" fmla="val 11099"/>
                  <a:gd name="f13" fmla="val 9514"/>
                  <a:gd name="f14" fmla="val 15856"/>
                  <a:gd name="f15" fmla="val 53912"/>
                  <a:gd name="f16" fmla="val 58669"/>
                  <a:gd name="f17" fmla="val 61840"/>
                  <a:gd name="f18" fmla="val 2104140"/>
                  <a:gd name="f19" fmla="val 2100969"/>
                  <a:gd name="f20" fmla="val 2091455"/>
                  <a:gd name="f21" fmla="val 2086698"/>
                  <a:gd name="f22" fmla="val 2067671"/>
                  <a:gd name="f23" fmla="val 42812"/>
                  <a:gd name="f24" fmla="+- 0 0 -90"/>
                  <a:gd name="f25" fmla="*/ f3 1 2112068"/>
                  <a:gd name="f26" fmla="*/ f4 1 61839"/>
                  <a:gd name="f27" fmla="val f5"/>
                  <a:gd name="f28" fmla="val f6"/>
                  <a:gd name="f29" fmla="val f7"/>
                  <a:gd name="f30" fmla="*/ f24 f0 1"/>
                  <a:gd name="f31" fmla="+- f29 0 f27"/>
                  <a:gd name="f32" fmla="+- f28 0 f27"/>
                  <a:gd name="f33" fmla="*/ f30 1 f2"/>
                  <a:gd name="f34" fmla="*/ f32 1 2112068"/>
                  <a:gd name="f35" fmla="*/ f31 1 61839"/>
                  <a:gd name="f36" fmla="*/ 25370 f32 1"/>
                  <a:gd name="f37" fmla="*/ 3171 f31 1"/>
                  <a:gd name="f38" fmla="*/ 11099 f32 1"/>
                  <a:gd name="f39" fmla="*/ 15856 f31 1"/>
                  <a:gd name="f40" fmla="*/ 0 f32 1"/>
                  <a:gd name="f41" fmla="*/ 53912 f31 1"/>
                  <a:gd name="f42" fmla="*/ 9514 f32 1"/>
                  <a:gd name="f43" fmla="*/ 61840 f31 1"/>
                  <a:gd name="f44" fmla="*/ 2112068 f32 1"/>
                  <a:gd name="f45" fmla="*/ 2100969 f32 1"/>
                  <a:gd name="f46" fmla="*/ 2086698 f32 1"/>
                  <a:gd name="f47" fmla="*/ 2067671 f32 1"/>
                  <a:gd name="f48" fmla="*/ 0 f31 1"/>
                  <a:gd name="f49" fmla="+- f33 0 f1"/>
                  <a:gd name="f50" fmla="*/ f36 1 2112068"/>
                  <a:gd name="f51" fmla="*/ f37 1 61839"/>
                  <a:gd name="f52" fmla="*/ f38 1 2112068"/>
                  <a:gd name="f53" fmla="*/ f39 1 61839"/>
                  <a:gd name="f54" fmla="*/ f40 1 2112068"/>
                  <a:gd name="f55" fmla="*/ f41 1 61839"/>
                  <a:gd name="f56" fmla="*/ f42 1 2112068"/>
                  <a:gd name="f57" fmla="*/ f43 1 61839"/>
                  <a:gd name="f58" fmla="*/ f44 1 2112068"/>
                  <a:gd name="f59" fmla="*/ f45 1 2112068"/>
                  <a:gd name="f60" fmla="*/ f46 1 2112068"/>
                  <a:gd name="f61" fmla="*/ f47 1 2112068"/>
                  <a:gd name="f62" fmla="*/ f48 1 61839"/>
                  <a:gd name="f63" fmla="*/ f27 1 f34"/>
                  <a:gd name="f64" fmla="*/ f28 1 f34"/>
                  <a:gd name="f65" fmla="*/ f27 1 f35"/>
                  <a:gd name="f66" fmla="*/ f29 1 f35"/>
                  <a:gd name="f67" fmla="*/ f50 1 f34"/>
                  <a:gd name="f68" fmla="*/ f51 1 f35"/>
                  <a:gd name="f69" fmla="*/ f52 1 f34"/>
                  <a:gd name="f70" fmla="*/ f53 1 f35"/>
                  <a:gd name="f71" fmla="*/ f54 1 f34"/>
                  <a:gd name="f72" fmla="*/ f55 1 f35"/>
                  <a:gd name="f73" fmla="*/ f56 1 f34"/>
                  <a:gd name="f74" fmla="*/ f57 1 f35"/>
                  <a:gd name="f75" fmla="*/ f58 1 f34"/>
                  <a:gd name="f76" fmla="*/ f59 1 f34"/>
                  <a:gd name="f77" fmla="*/ f60 1 f34"/>
                  <a:gd name="f78" fmla="*/ f61 1 f34"/>
                  <a:gd name="f79" fmla="*/ f62 1 f35"/>
                  <a:gd name="f80" fmla="*/ f63 f25 1"/>
                  <a:gd name="f81" fmla="*/ f64 f25 1"/>
                  <a:gd name="f82" fmla="*/ f66 f26 1"/>
                  <a:gd name="f83" fmla="*/ f65 f26 1"/>
                  <a:gd name="f84" fmla="*/ f67 f25 1"/>
                  <a:gd name="f85" fmla="*/ f68 f26 1"/>
                  <a:gd name="f86" fmla="*/ f69 f25 1"/>
                  <a:gd name="f87" fmla="*/ f70 f26 1"/>
                  <a:gd name="f88" fmla="*/ f71 f25 1"/>
                  <a:gd name="f89" fmla="*/ f72 f26 1"/>
                  <a:gd name="f90" fmla="*/ f73 f25 1"/>
                  <a:gd name="f91" fmla="*/ f74 f26 1"/>
                  <a:gd name="f92" fmla="*/ f75 f25 1"/>
                  <a:gd name="f93" fmla="*/ f76 f25 1"/>
                  <a:gd name="f94" fmla="*/ f77 f25 1"/>
                  <a:gd name="f95" fmla="*/ f78 f25 1"/>
                  <a:gd name="f96" fmla="*/ f79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9">
                    <a:pos x="f84" y="f85"/>
                  </a:cxn>
                  <a:cxn ang="f49">
                    <a:pos x="f86" y="f87"/>
                  </a:cxn>
                  <a:cxn ang="f49">
                    <a:pos x="f88" y="f89"/>
                  </a:cxn>
                  <a:cxn ang="f49">
                    <a:pos x="f90" y="f91"/>
                  </a:cxn>
                  <a:cxn ang="f49">
                    <a:pos x="f92" y="f89"/>
                  </a:cxn>
                  <a:cxn ang="f49">
                    <a:pos x="f93" y="f87"/>
                  </a:cxn>
                  <a:cxn ang="f49">
                    <a:pos x="f94" y="f85"/>
                  </a:cxn>
                  <a:cxn ang="f49">
                    <a:pos x="f95" y="f96"/>
                  </a:cxn>
                  <a:cxn ang="f49">
                    <a:pos x="f84" y="f85"/>
                  </a:cxn>
                </a:cxnLst>
                <a:rect l="f80" t="f83" r="f81" b="f82"/>
                <a:pathLst>
                  <a:path w="2112068" h="61839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1" y="f17"/>
                      <a:pt x="f13" y="f17"/>
                    </a:cubicBezTo>
                    <a:cubicBezTo>
                      <a:pt x="f13" y="f17"/>
                      <a:pt x="f18" y="f17"/>
                      <a:pt x="f6" y="f15"/>
                    </a:cubicBezTo>
                    <a:lnTo>
                      <a:pt x="f19" y="f14"/>
                    </a:lnTo>
                    <a:cubicBezTo>
                      <a:pt x="f19" y="f13"/>
                      <a:pt x="f20" y="f11"/>
                      <a:pt x="f21" y="f9"/>
                    </a:cubicBezTo>
                    <a:lnTo>
                      <a:pt x="f22" y="f5"/>
                    </a:lnTo>
                    <a:cubicBezTo>
                      <a:pt x="f22" y="f5"/>
                      <a:pt x="f23" y="f5"/>
                      <a:pt x="f8" y="f9"/>
                    </a:cubicBezTo>
                    <a:close/>
                  </a:path>
                </a:pathLst>
              </a:custGeom>
              <a:solidFill>
                <a:srgbClr val="F0EDE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1" name="รูปแบบอิสระ: รูปร่าง 233">
                <a:extLst>
                  <a:ext uri="{FF2B5EF4-FFF2-40B4-BE49-F238E27FC236}">
                    <a16:creationId xmlns:a16="http://schemas.microsoft.com/office/drawing/2014/main" id="{8425974D-71EA-46BC-BF33-A2FD7196D05F}"/>
                  </a:ext>
                </a:extLst>
              </p:cNvPr>
              <p:cNvSpPr/>
              <p:nvPr/>
            </p:nvSpPr>
            <p:spPr>
              <a:xfrm>
                <a:off x="3768489" y="4535597"/>
                <a:ext cx="1681590" cy="5030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15239"/>
                  <a:gd name="f7" fmla="val 65011"/>
                  <a:gd name="f8" fmla="val 23785"/>
                  <a:gd name="f9" fmla="val 3171"/>
                  <a:gd name="f10" fmla="val 17442"/>
                  <a:gd name="f11" fmla="val 4757"/>
                  <a:gd name="f12" fmla="val 9514"/>
                  <a:gd name="f13" fmla="val 15856"/>
                  <a:gd name="f14" fmla="val 55497"/>
                  <a:gd name="f15" fmla="val 60254"/>
                  <a:gd name="f16" fmla="val 2105726"/>
                  <a:gd name="f17" fmla="val 2115240"/>
                  <a:gd name="f18" fmla="val 2097798"/>
                  <a:gd name="f19" fmla="val 2091455"/>
                  <a:gd name="f20" fmla="val 2072427"/>
                  <a:gd name="f21" fmla="val 2074013"/>
                  <a:gd name="f22" fmla="val 41227"/>
                  <a:gd name="f23" fmla="+- 0 0 -90"/>
                  <a:gd name="f24" fmla="*/ f3 1 2115239"/>
                  <a:gd name="f25" fmla="*/ f4 1 65011"/>
                  <a:gd name="f26" fmla="val f5"/>
                  <a:gd name="f27" fmla="val f6"/>
                  <a:gd name="f28" fmla="val f7"/>
                  <a:gd name="f29" fmla="*/ f23 f0 1"/>
                  <a:gd name="f30" fmla="+- f28 0 f26"/>
                  <a:gd name="f31" fmla="+- f27 0 f26"/>
                  <a:gd name="f32" fmla="*/ f29 1 f2"/>
                  <a:gd name="f33" fmla="*/ f31 1 2115239"/>
                  <a:gd name="f34" fmla="*/ f30 1 65011"/>
                  <a:gd name="f35" fmla="*/ 23785 f31 1"/>
                  <a:gd name="f36" fmla="*/ 3171 f30 1"/>
                  <a:gd name="f37" fmla="*/ 9514 f31 1"/>
                  <a:gd name="f38" fmla="*/ 15856 f30 1"/>
                  <a:gd name="f39" fmla="*/ 0 f31 1"/>
                  <a:gd name="f40" fmla="*/ 55497 f30 1"/>
                  <a:gd name="f41" fmla="*/ 65011 f30 1"/>
                  <a:gd name="f42" fmla="*/ 2115240 f31 1"/>
                  <a:gd name="f43" fmla="*/ 2105726 f31 1"/>
                  <a:gd name="f44" fmla="*/ 2091455 f31 1"/>
                  <a:gd name="f45" fmla="*/ 2072427 f31 1"/>
                  <a:gd name="f46" fmla="*/ 0 f30 1"/>
                  <a:gd name="f47" fmla="+- f32 0 f1"/>
                  <a:gd name="f48" fmla="*/ f35 1 2115239"/>
                  <a:gd name="f49" fmla="*/ f36 1 65011"/>
                  <a:gd name="f50" fmla="*/ f37 1 2115239"/>
                  <a:gd name="f51" fmla="*/ f38 1 65011"/>
                  <a:gd name="f52" fmla="*/ f39 1 2115239"/>
                  <a:gd name="f53" fmla="*/ f40 1 65011"/>
                  <a:gd name="f54" fmla="*/ f41 1 65011"/>
                  <a:gd name="f55" fmla="*/ f42 1 2115239"/>
                  <a:gd name="f56" fmla="*/ f43 1 2115239"/>
                  <a:gd name="f57" fmla="*/ f44 1 2115239"/>
                  <a:gd name="f58" fmla="*/ f45 1 2115239"/>
                  <a:gd name="f59" fmla="*/ f46 1 65011"/>
                  <a:gd name="f60" fmla="*/ f26 1 f33"/>
                  <a:gd name="f61" fmla="*/ f27 1 f33"/>
                  <a:gd name="f62" fmla="*/ f26 1 f34"/>
                  <a:gd name="f63" fmla="*/ f28 1 f34"/>
                  <a:gd name="f64" fmla="*/ f48 1 f33"/>
                  <a:gd name="f65" fmla="*/ f49 1 f34"/>
                  <a:gd name="f66" fmla="*/ f50 1 f33"/>
                  <a:gd name="f67" fmla="*/ f51 1 f34"/>
                  <a:gd name="f68" fmla="*/ f52 1 f33"/>
                  <a:gd name="f69" fmla="*/ f53 1 f34"/>
                  <a:gd name="f70" fmla="*/ f54 1 f34"/>
                  <a:gd name="f71" fmla="*/ f55 1 f33"/>
                  <a:gd name="f72" fmla="*/ f56 1 f33"/>
                  <a:gd name="f73" fmla="*/ f57 1 f33"/>
                  <a:gd name="f74" fmla="*/ f58 1 f33"/>
                  <a:gd name="f75" fmla="*/ f59 1 f34"/>
                  <a:gd name="f76" fmla="*/ f60 f24 1"/>
                  <a:gd name="f77" fmla="*/ f61 f24 1"/>
                  <a:gd name="f78" fmla="*/ f63 f25 1"/>
                  <a:gd name="f79" fmla="*/ f62 f25 1"/>
                  <a:gd name="f80" fmla="*/ f64 f24 1"/>
                  <a:gd name="f81" fmla="*/ f65 f25 1"/>
                  <a:gd name="f82" fmla="*/ f66 f24 1"/>
                  <a:gd name="f83" fmla="*/ f67 f25 1"/>
                  <a:gd name="f84" fmla="*/ f68 f24 1"/>
                  <a:gd name="f85" fmla="*/ f69 f25 1"/>
                  <a:gd name="f86" fmla="*/ f70 f25 1"/>
                  <a:gd name="f87" fmla="*/ f71 f24 1"/>
                  <a:gd name="f88" fmla="*/ f72 f24 1"/>
                  <a:gd name="f89" fmla="*/ f73 f24 1"/>
                  <a:gd name="f90" fmla="*/ f74 f24 1"/>
                  <a:gd name="f91" fmla="*/ f75 f2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7">
                    <a:pos x="f80" y="f81"/>
                  </a:cxn>
                  <a:cxn ang="f47">
                    <a:pos x="f82" y="f83"/>
                  </a:cxn>
                  <a:cxn ang="f47">
                    <a:pos x="f84" y="f85"/>
                  </a:cxn>
                  <a:cxn ang="f47">
                    <a:pos x="f82" y="f86"/>
                  </a:cxn>
                  <a:cxn ang="f47">
                    <a:pos x="f87" y="f85"/>
                  </a:cxn>
                  <a:cxn ang="f47">
                    <a:pos x="f88" y="f83"/>
                  </a:cxn>
                  <a:cxn ang="f47">
                    <a:pos x="f89" y="f81"/>
                  </a:cxn>
                  <a:cxn ang="f47">
                    <a:pos x="f90" y="f91"/>
                  </a:cxn>
                  <a:cxn ang="f47">
                    <a:pos x="f80" y="f81"/>
                  </a:cxn>
                </a:cxnLst>
                <a:rect l="f76" t="f79" r="f77" b="f78"/>
                <a:pathLst>
                  <a:path w="2115239" h="65011">
                    <a:moveTo>
                      <a:pt x="f8" y="f9"/>
                    </a:moveTo>
                    <a:cubicBezTo>
                      <a:pt x="f10" y="f11"/>
                      <a:pt x="f12" y="f12"/>
                      <a:pt x="f12" y="f13"/>
                    </a:cubicBezTo>
                    <a:lnTo>
                      <a:pt x="f5" y="f14"/>
                    </a:lnTo>
                    <a:cubicBezTo>
                      <a:pt x="f5" y="f15"/>
                      <a:pt x="f11" y="f7"/>
                      <a:pt x="f12" y="f7"/>
                    </a:cubicBezTo>
                    <a:cubicBezTo>
                      <a:pt x="f12" y="f7"/>
                      <a:pt x="f16" y="f7"/>
                      <a:pt x="f17" y="f14"/>
                    </a:cubicBezTo>
                    <a:lnTo>
                      <a:pt x="f16" y="f13"/>
                    </a:lnTo>
                    <a:cubicBezTo>
                      <a:pt x="f16" y="f12"/>
                      <a:pt x="f18" y="f11"/>
                      <a:pt x="f19" y="f9"/>
                    </a:cubicBezTo>
                    <a:lnTo>
                      <a:pt x="f20" y="f5"/>
                    </a:lnTo>
                    <a:cubicBezTo>
                      <a:pt x="f21" y="f5"/>
                      <a:pt x="f22" y="f5"/>
                      <a:pt x="f8" y="f9"/>
                    </a:cubicBezTo>
                    <a:close/>
                  </a:path>
                </a:pathLst>
              </a:custGeom>
              <a:solidFill>
                <a:srgbClr val="F1EEE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2" name="รูปแบบอิสระ: รูปร่าง 234">
                <a:extLst>
                  <a:ext uri="{FF2B5EF4-FFF2-40B4-BE49-F238E27FC236}">
                    <a16:creationId xmlns:a16="http://schemas.microsoft.com/office/drawing/2014/main" id="{AC147745-2827-4AF4-A736-5C42BAF5DEA5}"/>
                  </a:ext>
                </a:extLst>
              </p:cNvPr>
              <p:cNvSpPr/>
              <p:nvPr/>
            </p:nvSpPr>
            <p:spPr>
              <a:xfrm>
                <a:off x="3765965" y="4535597"/>
                <a:ext cx="1682852" cy="5030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16825"/>
                  <a:gd name="f7" fmla="val 65011"/>
                  <a:gd name="f8" fmla="val 22199"/>
                  <a:gd name="f9" fmla="val 3171"/>
                  <a:gd name="f10" fmla="val 15856"/>
                  <a:gd name="f11" fmla="val 4757"/>
                  <a:gd name="f12" fmla="val 7928"/>
                  <a:gd name="f13" fmla="val 9514"/>
                  <a:gd name="f14" fmla="val 55497"/>
                  <a:gd name="f15" fmla="val 60254"/>
                  <a:gd name="f16" fmla="val 2108897"/>
                  <a:gd name="f17" fmla="val 2100969"/>
                  <a:gd name="f18" fmla="val 2094627"/>
                  <a:gd name="f19" fmla="val 2075599"/>
                  <a:gd name="f20" fmla="val 2080356"/>
                  <a:gd name="f21" fmla="val 39641"/>
                  <a:gd name="f22" fmla="+- 0 0 -90"/>
                  <a:gd name="f23" fmla="*/ f3 1 2116825"/>
                  <a:gd name="f24" fmla="*/ f4 1 65011"/>
                  <a:gd name="f25" fmla="val f5"/>
                  <a:gd name="f26" fmla="val f6"/>
                  <a:gd name="f27" fmla="val f7"/>
                  <a:gd name="f28" fmla="*/ f22 f0 1"/>
                  <a:gd name="f29" fmla="+- f27 0 f25"/>
                  <a:gd name="f30" fmla="+- f26 0 f25"/>
                  <a:gd name="f31" fmla="*/ f28 1 f2"/>
                  <a:gd name="f32" fmla="*/ f30 1 2116825"/>
                  <a:gd name="f33" fmla="*/ f29 1 65011"/>
                  <a:gd name="f34" fmla="*/ 22199 f30 1"/>
                  <a:gd name="f35" fmla="*/ 3171 f29 1"/>
                  <a:gd name="f36" fmla="*/ 7928 f30 1"/>
                  <a:gd name="f37" fmla="*/ 15856 f29 1"/>
                  <a:gd name="f38" fmla="*/ 0 f30 1"/>
                  <a:gd name="f39" fmla="*/ 55497 f29 1"/>
                  <a:gd name="f40" fmla="*/ 9514 f30 1"/>
                  <a:gd name="f41" fmla="*/ 65011 f29 1"/>
                  <a:gd name="f42" fmla="*/ 2116825 f30 1"/>
                  <a:gd name="f43" fmla="*/ 2108897 f30 1"/>
                  <a:gd name="f44" fmla="*/ 2094627 f30 1"/>
                  <a:gd name="f45" fmla="*/ 2075599 f30 1"/>
                  <a:gd name="f46" fmla="*/ 0 f29 1"/>
                  <a:gd name="f47" fmla="+- f31 0 f1"/>
                  <a:gd name="f48" fmla="*/ f34 1 2116825"/>
                  <a:gd name="f49" fmla="*/ f35 1 65011"/>
                  <a:gd name="f50" fmla="*/ f36 1 2116825"/>
                  <a:gd name="f51" fmla="*/ f37 1 65011"/>
                  <a:gd name="f52" fmla="*/ f38 1 2116825"/>
                  <a:gd name="f53" fmla="*/ f39 1 65011"/>
                  <a:gd name="f54" fmla="*/ f40 1 2116825"/>
                  <a:gd name="f55" fmla="*/ f41 1 65011"/>
                  <a:gd name="f56" fmla="*/ f42 1 2116825"/>
                  <a:gd name="f57" fmla="*/ f43 1 2116825"/>
                  <a:gd name="f58" fmla="*/ f44 1 2116825"/>
                  <a:gd name="f59" fmla="*/ f45 1 2116825"/>
                  <a:gd name="f60" fmla="*/ f46 1 65011"/>
                  <a:gd name="f61" fmla="*/ f25 1 f32"/>
                  <a:gd name="f62" fmla="*/ f26 1 f32"/>
                  <a:gd name="f63" fmla="*/ f25 1 f33"/>
                  <a:gd name="f64" fmla="*/ f27 1 f33"/>
                  <a:gd name="f65" fmla="*/ f48 1 f32"/>
                  <a:gd name="f66" fmla="*/ f49 1 f33"/>
                  <a:gd name="f67" fmla="*/ f50 1 f32"/>
                  <a:gd name="f68" fmla="*/ f51 1 f33"/>
                  <a:gd name="f69" fmla="*/ f52 1 f32"/>
                  <a:gd name="f70" fmla="*/ f53 1 f33"/>
                  <a:gd name="f71" fmla="*/ f54 1 f32"/>
                  <a:gd name="f72" fmla="*/ f55 1 f33"/>
                  <a:gd name="f73" fmla="*/ f56 1 f32"/>
                  <a:gd name="f74" fmla="*/ f57 1 f32"/>
                  <a:gd name="f75" fmla="*/ f58 1 f32"/>
                  <a:gd name="f76" fmla="*/ f59 1 f32"/>
                  <a:gd name="f77" fmla="*/ f60 1 f33"/>
                  <a:gd name="f78" fmla="*/ f61 f23 1"/>
                  <a:gd name="f79" fmla="*/ f62 f23 1"/>
                  <a:gd name="f80" fmla="*/ f64 f24 1"/>
                  <a:gd name="f81" fmla="*/ f63 f24 1"/>
                  <a:gd name="f82" fmla="*/ f65 f23 1"/>
                  <a:gd name="f83" fmla="*/ f66 f24 1"/>
                  <a:gd name="f84" fmla="*/ f67 f23 1"/>
                  <a:gd name="f85" fmla="*/ f68 f24 1"/>
                  <a:gd name="f86" fmla="*/ f69 f23 1"/>
                  <a:gd name="f87" fmla="*/ f70 f24 1"/>
                  <a:gd name="f88" fmla="*/ f71 f23 1"/>
                  <a:gd name="f89" fmla="*/ f72 f24 1"/>
                  <a:gd name="f90" fmla="*/ f73 f23 1"/>
                  <a:gd name="f91" fmla="*/ f74 f23 1"/>
                  <a:gd name="f92" fmla="*/ f75 f23 1"/>
                  <a:gd name="f93" fmla="*/ f76 f23 1"/>
                  <a:gd name="f94" fmla="*/ f77 f2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7">
                    <a:pos x="f82" y="f83"/>
                  </a:cxn>
                  <a:cxn ang="f47">
                    <a:pos x="f84" y="f85"/>
                  </a:cxn>
                  <a:cxn ang="f47">
                    <a:pos x="f86" y="f87"/>
                  </a:cxn>
                  <a:cxn ang="f47">
                    <a:pos x="f88" y="f89"/>
                  </a:cxn>
                  <a:cxn ang="f47">
                    <a:pos x="f90" y="f87"/>
                  </a:cxn>
                  <a:cxn ang="f47">
                    <a:pos x="f91" y="f85"/>
                  </a:cxn>
                  <a:cxn ang="f47">
                    <a:pos x="f92" y="f83"/>
                  </a:cxn>
                  <a:cxn ang="f47">
                    <a:pos x="f93" y="f94"/>
                  </a:cxn>
                  <a:cxn ang="f47">
                    <a:pos x="f82" y="f83"/>
                  </a:cxn>
                </a:cxnLst>
                <a:rect l="f78" t="f81" r="f79" b="f80"/>
                <a:pathLst>
                  <a:path w="2116825" h="65011">
                    <a:moveTo>
                      <a:pt x="f8" y="f9"/>
                    </a:moveTo>
                    <a:cubicBezTo>
                      <a:pt x="f10" y="f11"/>
                      <a:pt x="f12" y="f13"/>
                      <a:pt x="f12" y="f10"/>
                    </a:cubicBezTo>
                    <a:lnTo>
                      <a:pt x="f5" y="f14"/>
                    </a:lnTo>
                    <a:cubicBezTo>
                      <a:pt x="f5" y="f15"/>
                      <a:pt x="f11" y="f7"/>
                      <a:pt x="f13" y="f7"/>
                    </a:cubicBezTo>
                    <a:cubicBezTo>
                      <a:pt x="f13" y="f7"/>
                      <a:pt x="f16" y="f7"/>
                      <a:pt x="f6" y="f14"/>
                    </a:cubicBezTo>
                    <a:lnTo>
                      <a:pt x="f16" y="f10"/>
                    </a:lnTo>
                    <a:cubicBezTo>
                      <a:pt x="f16" y="f13"/>
                      <a:pt x="f17" y="f11"/>
                      <a:pt x="f18" y="f9"/>
                    </a:cubicBezTo>
                    <a:lnTo>
                      <a:pt x="f19" y="f5"/>
                    </a:lnTo>
                    <a:cubicBezTo>
                      <a:pt x="f20" y="f5"/>
                      <a:pt x="f21" y="f5"/>
                      <a:pt x="f8" y="f9"/>
                    </a:cubicBezTo>
                    <a:close/>
                  </a:path>
                </a:pathLst>
              </a:custGeom>
              <a:solidFill>
                <a:srgbClr val="F2EFE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3" name="รูปแบบอิสระ: รูปร่าง 235">
                <a:extLst>
                  <a:ext uri="{FF2B5EF4-FFF2-40B4-BE49-F238E27FC236}">
                    <a16:creationId xmlns:a16="http://schemas.microsoft.com/office/drawing/2014/main" id="{2C387DDF-07B1-45B3-8F5E-90A3DA7828BA}"/>
                  </a:ext>
                </a:extLst>
              </p:cNvPr>
              <p:cNvSpPr/>
              <p:nvPr/>
            </p:nvSpPr>
            <p:spPr>
              <a:xfrm>
                <a:off x="3765965" y="4535597"/>
                <a:ext cx="1685376" cy="5030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19996"/>
                  <a:gd name="f7" fmla="val 65011"/>
                  <a:gd name="f8" fmla="val 19028"/>
                  <a:gd name="f9" fmla="val 3171"/>
                  <a:gd name="f10" fmla="val 12685"/>
                  <a:gd name="f11" fmla="val 4757"/>
                  <a:gd name="f12" fmla="val 6343"/>
                  <a:gd name="f13" fmla="val 9514"/>
                  <a:gd name="f14" fmla="val 15856"/>
                  <a:gd name="f15" fmla="val 55497"/>
                  <a:gd name="f16" fmla="val 60254"/>
                  <a:gd name="f17" fmla="val 2110483"/>
                  <a:gd name="f18" fmla="val 2119997"/>
                  <a:gd name="f19" fmla="val 2113654"/>
                  <a:gd name="f20" fmla="val 2107311"/>
                  <a:gd name="f21" fmla="val 2100969"/>
                  <a:gd name="f22" fmla="val 2081941"/>
                  <a:gd name="f23" fmla="val 2083527"/>
                  <a:gd name="f24" fmla="val 36470"/>
                  <a:gd name="f25" fmla="+- 0 0 -90"/>
                  <a:gd name="f26" fmla="*/ f3 1 2119996"/>
                  <a:gd name="f27" fmla="*/ f4 1 65011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119996"/>
                  <a:gd name="f36" fmla="*/ f32 1 65011"/>
                  <a:gd name="f37" fmla="*/ 19028 f33 1"/>
                  <a:gd name="f38" fmla="*/ 3171 f32 1"/>
                  <a:gd name="f39" fmla="*/ 6343 f33 1"/>
                  <a:gd name="f40" fmla="*/ 15856 f32 1"/>
                  <a:gd name="f41" fmla="*/ 0 f33 1"/>
                  <a:gd name="f42" fmla="*/ 55497 f32 1"/>
                  <a:gd name="f43" fmla="*/ 9514 f33 1"/>
                  <a:gd name="f44" fmla="*/ 65011 f32 1"/>
                  <a:gd name="f45" fmla="*/ 2119997 f33 1"/>
                  <a:gd name="f46" fmla="*/ 2113654 f33 1"/>
                  <a:gd name="f47" fmla="*/ 2100969 f33 1"/>
                  <a:gd name="f48" fmla="*/ 2081941 f33 1"/>
                  <a:gd name="f49" fmla="*/ 0 f32 1"/>
                  <a:gd name="f50" fmla="+- f34 0 f1"/>
                  <a:gd name="f51" fmla="*/ f37 1 2119996"/>
                  <a:gd name="f52" fmla="*/ f38 1 65011"/>
                  <a:gd name="f53" fmla="*/ f39 1 2119996"/>
                  <a:gd name="f54" fmla="*/ f40 1 65011"/>
                  <a:gd name="f55" fmla="*/ f41 1 2119996"/>
                  <a:gd name="f56" fmla="*/ f42 1 65011"/>
                  <a:gd name="f57" fmla="*/ f43 1 2119996"/>
                  <a:gd name="f58" fmla="*/ f44 1 65011"/>
                  <a:gd name="f59" fmla="*/ f45 1 2119996"/>
                  <a:gd name="f60" fmla="*/ f46 1 2119996"/>
                  <a:gd name="f61" fmla="*/ f47 1 2119996"/>
                  <a:gd name="f62" fmla="*/ f48 1 2119996"/>
                  <a:gd name="f63" fmla="*/ f49 1 65011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119996" h="65011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1" y="f7"/>
                      <a:pt x="f13" y="f7"/>
                    </a:cubicBezTo>
                    <a:cubicBezTo>
                      <a:pt x="f13" y="f7"/>
                      <a:pt x="f17" y="f7"/>
                      <a:pt x="f18" y="f15"/>
                    </a:cubicBezTo>
                    <a:lnTo>
                      <a:pt x="f19" y="f14"/>
                    </a:lnTo>
                    <a:cubicBezTo>
                      <a:pt x="f19" y="f13"/>
                      <a:pt x="f20" y="f11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F3F0F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4" name="รูปแบบอิสระ: รูปร่าง 236">
                <a:extLst>
                  <a:ext uri="{FF2B5EF4-FFF2-40B4-BE49-F238E27FC236}">
                    <a16:creationId xmlns:a16="http://schemas.microsoft.com/office/drawing/2014/main" id="{EE2AE0C8-34EE-43ED-A140-805641CE33DA}"/>
                  </a:ext>
                </a:extLst>
              </p:cNvPr>
              <p:cNvSpPr/>
              <p:nvPr/>
            </p:nvSpPr>
            <p:spPr>
              <a:xfrm>
                <a:off x="3765965" y="4536832"/>
                <a:ext cx="1686629" cy="50301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21582"/>
                  <a:gd name="f7" fmla="val 65011"/>
                  <a:gd name="f8" fmla="val 15856"/>
                  <a:gd name="f9" fmla="val 3171"/>
                  <a:gd name="f10" fmla="val 9514"/>
                  <a:gd name="f11" fmla="val 4757"/>
                  <a:gd name="f12" fmla="val 55497"/>
                  <a:gd name="f13" fmla="val 60254"/>
                  <a:gd name="f14" fmla="val 2112068"/>
                  <a:gd name="f15" fmla="val 2118411"/>
                  <a:gd name="f16" fmla="val 2105726"/>
                  <a:gd name="f17" fmla="val 2086698"/>
                  <a:gd name="f18" fmla="val 33298"/>
                  <a:gd name="f19" fmla="+- 0 0 -90"/>
                  <a:gd name="f20" fmla="*/ f3 1 2121582"/>
                  <a:gd name="f21" fmla="*/ f4 1 65011"/>
                  <a:gd name="f22" fmla="val f5"/>
                  <a:gd name="f23" fmla="val f6"/>
                  <a:gd name="f24" fmla="val f7"/>
                  <a:gd name="f25" fmla="*/ f19 f0 1"/>
                  <a:gd name="f26" fmla="+- f24 0 f22"/>
                  <a:gd name="f27" fmla="+- f23 0 f22"/>
                  <a:gd name="f28" fmla="*/ f25 1 f2"/>
                  <a:gd name="f29" fmla="*/ f27 1 2121582"/>
                  <a:gd name="f30" fmla="*/ f26 1 65011"/>
                  <a:gd name="f31" fmla="*/ 15856 f27 1"/>
                  <a:gd name="f32" fmla="*/ 3171 f26 1"/>
                  <a:gd name="f33" fmla="*/ 3171 f27 1"/>
                  <a:gd name="f34" fmla="*/ 15856 f26 1"/>
                  <a:gd name="f35" fmla="*/ 0 f27 1"/>
                  <a:gd name="f36" fmla="*/ 55497 f26 1"/>
                  <a:gd name="f37" fmla="*/ 9514 f27 1"/>
                  <a:gd name="f38" fmla="*/ 65011 f26 1"/>
                  <a:gd name="f39" fmla="*/ 2121582 f27 1"/>
                  <a:gd name="f40" fmla="*/ 2118411 f27 1"/>
                  <a:gd name="f41" fmla="*/ 2105726 f27 1"/>
                  <a:gd name="f42" fmla="*/ 2086698 f27 1"/>
                  <a:gd name="f43" fmla="*/ 0 f26 1"/>
                  <a:gd name="f44" fmla="+- f28 0 f1"/>
                  <a:gd name="f45" fmla="*/ f31 1 2121582"/>
                  <a:gd name="f46" fmla="*/ f32 1 65011"/>
                  <a:gd name="f47" fmla="*/ f33 1 2121582"/>
                  <a:gd name="f48" fmla="*/ f34 1 65011"/>
                  <a:gd name="f49" fmla="*/ f35 1 2121582"/>
                  <a:gd name="f50" fmla="*/ f36 1 65011"/>
                  <a:gd name="f51" fmla="*/ f37 1 2121582"/>
                  <a:gd name="f52" fmla="*/ f38 1 65011"/>
                  <a:gd name="f53" fmla="*/ f39 1 2121582"/>
                  <a:gd name="f54" fmla="*/ f40 1 2121582"/>
                  <a:gd name="f55" fmla="*/ f41 1 2121582"/>
                  <a:gd name="f56" fmla="*/ f42 1 2121582"/>
                  <a:gd name="f57" fmla="*/ f43 1 65011"/>
                  <a:gd name="f58" fmla="*/ f22 1 f29"/>
                  <a:gd name="f59" fmla="*/ f23 1 f29"/>
                  <a:gd name="f60" fmla="*/ f22 1 f30"/>
                  <a:gd name="f61" fmla="*/ f24 1 f30"/>
                  <a:gd name="f62" fmla="*/ f45 1 f29"/>
                  <a:gd name="f63" fmla="*/ f46 1 f30"/>
                  <a:gd name="f64" fmla="*/ f47 1 f29"/>
                  <a:gd name="f65" fmla="*/ f48 1 f30"/>
                  <a:gd name="f66" fmla="*/ f49 1 f29"/>
                  <a:gd name="f67" fmla="*/ f50 1 f30"/>
                  <a:gd name="f68" fmla="*/ f51 1 f29"/>
                  <a:gd name="f69" fmla="*/ f52 1 f30"/>
                  <a:gd name="f70" fmla="*/ f53 1 f29"/>
                  <a:gd name="f71" fmla="*/ f54 1 f29"/>
                  <a:gd name="f72" fmla="*/ f55 1 f29"/>
                  <a:gd name="f73" fmla="*/ f56 1 f29"/>
                  <a:gd name="f74" fmla="*/ f57 1 f30"/>
                  <a:gd name="f75" fmla="*/ f58 f20 1"/>
                  <a:gd name="f76" fmla="*/ f59 f20 1"/>
                  <a:gd name="f77" fmla="*/ f61 f21 1"/>
                  <a:gd name="f78" fmla="*/ f60 f21 1"/>
                  <a:gd name="f79" fmla="*/ f62 f20 1"/>
                  <a:gd name="f80" fmla="*/ f63 f21 1"/>
                  <a:gd name="f81" fmla="*/ f64 f20 1"/>
                  <a:gd name="f82" fmla="*/ f65 f21 1"/>
                  <a:gd name="f83" fmla="*/ f66 f20 1"/>
                  <a:gd name="f84" fmla="*/ f67 f21 1"/>
                  <a:gd name="f85" fmla="*/ f68 f20 1"/>
                  <a:gd name="f86" fmla="*/ f69 f21 1"/>
                  <a:gd name="f87" fmla="*/ f70 f20 1"/>
                  <a:gd name="f88" fmla="*/ f71 f20 1"/>
                  <a:gd name="f89" fmla="*/ f72 f20 1"/>
                  <a:gd name="f90" fmla="*/ f73 f20 1"/>
                  <a:gd name="f91" fmla="*/ f74 f2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4">
                    <a:pos x="f79" y="f80"/>
                  </a:cxn>
                  <a:cxn ang="f44">
                    <a:pos x="f81" y="f82"/>
                  </a:cxn>
                  <a:cxn ang="f44">
                    <a:pos x="f83" y="f84"/>
                  </a:cxn>
                  <a:cxn ang="f44">
                    <a:pos x="f85" y="f86"/>
                  </a:cxn>
                  <a:cxn ang="f44">
                    <a:pos x="f87" y="f84"/>
                  </a:cxn>
                  <a:cxn ang="f44">
                    <a:pos x="f88" y="f82"/>
                  </a:cxn>
                  <a:cxn ang="f44">
                    <a:pos x="f89" y="f80"/>
                  </a:cxn>
                  <a:cxn ang="f44">
                    <a:pos x="f90" y="f91"/>
                  </a:cxn>
                  <a:cxn ang="f44">
                    <a:pos x="f79" y="f80"/>
                  </a:cxn>
                </a:cxnLst>
                <a:rect l="f75" t="f78" r="f76" b="f77"/>
                <a:pathLst>
                  <a:path w="2121582" h="65011">
                    <a:moveTo>
                      <a:pt x="f8" y="f9"/>
                    </a:moveTo>
                    <a:cubicBezTo>
                      <a:pt x="f10" y="f11"/>
                      <a:pt x="f9" y="f10"/>
                      <a:pt x="f9" y="f8"/>
                    </a:cubicBezTo>
                    <a:lnTo>
                      <a:pt x="f5" y="f12"/>
                    </a:lnTo>
                    <a:cubicBezTo>
                      <a:pt x="f5" y="f13"/>
                      <a:pt x="f11" y="f7"/>
                      <a:pt x="f10" y="f7"/>
                    </a:cubicBezTo>
                    <a:cubicBezTo>
                      <a:pt x="f10" y="f7"/>
                      <a:pt x="f14" y="f7"/>
                      <a:pt x="f6" y="f12"/>
                    </a:cubicBezTo>
                    <a:lnTo>
                      <a:pt x="f15" y="f8"/>
                    </a:lnTo>
                    <a:cubicBezTo>
                      <a:pt x="f15" y="f10"/>
                      <a:pt x="f14" y="f11"/>
                      <a:pt x="f16" y="f9"/>
                    </a:cubicBezTo>
                    <a:lnTo>
                      <a:pt x="f17" y="f5"/>
                    </a:lnTo>
                    <a:cubicBezTo>
                      <a:pt x="f17" y="f5"/>
                      <a:pt x="f18" y="f5"/>
                      <a:pt x="f8" y="f9"/>
                    </a:cubicBezTo>
                    <a:close/>
                  </a:path>
                </a:pathLst>
              </a:custGeom>
              <a:solidFill>
                <a:srgbClr val="F4F1F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5" name="รูปแบบอิสระ: รูปร่าง 237">
                <a:extLst>
                  <a:ext uri="{FF2B5EF4-FFF2-40B4-BE49-F238E27FC236}">
                    <a16:creationId xmlns:a16="http://schemas.microsoft.com/office/drawing/2014/main" id="{604E9B68-6868-4505-A336-F65DBF683CEF}"/>
                  </a:ext>
                </a:extLst>
              </p:cNvPr>
              <p:cNvSpPr/>
              <p:nvPr/>
            </p:nvSpPr>
            <p:spPr>
              <a:xfrm>
                <a:off x="3765965" y="4536832"/>
                <a:ext cx="1689152" cy="5152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24753"/>
                  <a:gd name="f7" fmla="val 66596"/>
                  <a:gd name="f8" fmla="val 12685"/>
                  <a:gd name="f9" fmla="val 3171"/>
                  <a:gd name="f10" fmla="val 6343"/>
                  <a:gd name="f11" fmla="val 4757"/>
                  <a:gd name="f12" fmla="val 1586"/>
                  <a:gd name="f13" fmla="val 9514"/>
                  <a:gd name="f14" fmla="val 15856"/>
                  <a:gd name="f15" fmla="val 57083"/>
                  <a:gd name="f16" fmla="val 61840"/>
                  <a:gd name="f17" fmla="val 2115240"/>
                  <a:gd name="f18" fmla="val 2124754"/>
                  <a:gd name="f19" fmla="val 2123168"/>
                  <a:gd name="f20" fmla="val 2118411"/>
                  <a:gd name="f21" fmla="val 2112068"/>
                  <a:gd name="f22" fmla="val 2093041"/>
                  <a:gd name="f23" fmla="val 2091455"/>
                  <a:gd name="f24" fmla="val 30127"/>
                  <a:gd name="f25" fmla="+- 0 0 -90"/>
                  <a:gd name="f26" fmla="*/ f3 1 2124753"/>
                  <a:gd name="f27" fmla="*/ f4 1 66596"/>
                  <a:gd name="f28" fmla="val f5"/>
                  <a:gd name="f29" fmla="val f6"/>
                  <a:gd name="f30" fmla="val f7"/>
                  <a:gd name="f31" fmla="*/ f25 f0 1"/>
                  <a:gd name="f32" fmla="+- f30 0 f28"/>
                  <a:gd name="f33" fmla="+- f29 0 f28"/>
                  <a:gd name="f34" fmla="*/ f31 1 f2"/>
                  <a:gd name="f35" fmla="*/ f33 1 2124753"/>
                  <a:gd name="f36" fmla="*/ f32 1 66596"/>
                  <a:gd name="f37" fmla="*/ 12685 f33 1"/>
                  <a:gd name="f38" fmla="*/ 3171 f32 1"/>
                  <a:gd name="f39" fmla="*/ 1586 f33 1"/>
                  <a:gd name="f40" fmla="*/ 15856 f32 1"/>
                  <a:gd name="f41" fmla="*/ 0 f33 1"/>
                  <a:gd name="f42" fmla="*/ 57083 f32 1"/>
                  <a:gd name="f43" fmla="*/ 9514 f33 1"/>
                  <a:gd name="f44" fmla="*/ 66596 f32 1"/>
                  <a:gd name="f45" fmla="*/ 2124754 f33 1"/>
                  <a:gd name="f46" fmla="*/ 2123168 f33 1"/>
                  <a:gd name="f47" fmla="*/ 2112068 f33 1"/>
                  <a:gd name="f48" fmla="*/ 2093041 f33 1"/>
                  <a:gd name="f49" fmla="*/ 0 f32 1"/>
                  <a:gd name="f50" fmla="+- f34 0 f1"/>
                  <a:gd name="f51" fmla="*/ f37 1 2124753"/>
                  <a:gd name="f52" fmla="*/ f38 1 66596"/>
                  <a:gd name="f53" fmla="*/ f39 1 2124753"/>
                  <a:gd name="f54" fmla="*/ f40 1 66596"/>
                  <a:gd name="f55" fmla="*/ f41 1 2124753"/>
                  <a:gd name="f56" fmla="*/ f42 1 66596"/>
                  <a:gd name="f57" fmla="*/ f43 1 2124753"/>
                  <a:gd name="f58" fmla="*/ f44 1 66596"/>
                  <a:gd name="f59" fmla="*/ f45 1 2124753"/>
                  <a:gd name="f60" fmla="*/ f46 1 2124753"/>
                  <a:gd name="f61" fmla="*/ f47 1 2124753"/>
                  <a:gd name="f62" fmla="*/ f48 1 2124753"/>
                  <a:gd name="f63" fmla="*/ f49 1 66596"/>
                  <a:gd name="f64" fmla="*/ f28 1 f35"/>
                  <a:gd name="f65" fmla="*/ f29 1 f35"/>
                  <a:gd name="f66" fmla="*/ f28 1 f36"/>
                  <a:gd name="f67" fmla="*/ f30 1 f36"/>
                  <a:gd name="f68" fmla="*/ f51 1 f35"/>
                  <a:gd name="f69" fmla="*/ f52 1 f36"/>
                  <a:gd name="f70" fmla="*/ f53 1 f35"/>
                  <a:gd name="f71" fmla="*/ f54 1 f36"/>
                  <a:gd name="f72" fmla="*/ f55 1 f35"/>
                  <a:gd name="f73" fmla="*/ f56 1 f36"/>
                  <a:gd name="f74" fmla="*/ f57 1 f35"/>
                  <a:gd name="f75" fmla="*/ f58 1 f36"/>
                  <a:gd name="f76" fmla="*/ f59 1 f35"/>
                  <a:gd name="f77" fmla="*/ f60 1 f35"/>
                  <a:gd name="f78" fmla="*/ f61 1 f35"/>
                  <a:gd name="f79" fmla="*/ f62 1 f35"/>
                  <a:gd name="f80" fmla="*/ f63 1 f36"/>
                  <a:gd name="f81" fmla="*/ f64 f26 1"/>
                  <a:gd name="f82" fmla="*/ f65 f26 1"/>
                  <a:gd name="f83" fmla="*/ f67 f27 1"/>
                  <a:gd name="f84" fmla="*/ f66 f27 1"/>
                  <a:gd name="f85" fmla="*/ f68 f26 1"/>
                  <a:gd name="f86" fmla="*/ f69 f27 1"/>
                  <a:gd name="f87" fmla="*/ f70 f26 1"/>
                  <a:gd name="f88" fmla="*/ f71 f27 1"/>
                  <a:gd name="f89" fmla="*/ f72 f26 1"/>
                  <a:gd name="f90" fmla="*/ f73 f27 1"/>
                  <a:gd name="f91" fmla="*/ f74 f26 1"/>
                  <a:gd name="f92" fmla="*/ f75 f27 1"/>
                  <a:gd name="f93" fmla="*/ f76 f26 1"/>
                  <a:gd name="f94" fmla="*/ f77 f26 1"/>
                  <a:gd name="f95" fmla="*/ f78 f26 1"/>
                  <a:gd name="f96" fmla="*/ f79 f26 1"/>
                  <a:gd name="f97" fmla="*/ f80 f2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50">
                    <a:pos x="f85" y="f86"/>
                  </a:cxn>
                  <a:cxn ang="f50">
                    <a:pos x="f87" y="f88"/>
                  </a:cxn>
                  <a:cxn ang="f50">
                    <a:pos x="f89" y="f90"/>
                  </a:cxn>
                  <a:cxn ang="f50">
                    <a:pos x="f91" y="f92"/>
                  </a:cxn>
                  <a:cxn ang="f50">
                    <a:pos x="f93" y="f90"/>
                  </a:cxn>
                  <a:cxn ang="f50">
                    <a:pos x="f94" y="f88"/>
                  </a:cxn>
                  <a:cxn ang="f50">
                    <a:pos x="f95" y="f86"/>
                  </a:cxn>
                  <a:cxn ang="f50">
                    <a:pos x="f96" y="f97"/>
                  </a:cxn>
                  <a:cxn ang="f50">
                    <a:pos x="f85" y="f86"/>
                  </a:cxn>
                </a:cxnLst>
                <a:rect l="f81" t="f84" r="f82" b="f83"/>
                <a:pathLst>
                  <a:path w="2124753" h="66596">
                    <a:moveTo>
                      <a:pt x="f8" y="f9"/>
                    </a:moveTo>
                    <a:cubicBezTo>
                      <a:pt x="f10" y="f11"/>
                      <a:pt x="f12" y="f13"/>
                      <a:pt x="f12" y="f14"/>
                    </a:cubicBezTo>
                    <a:lnTo>
                      <a:pt x="f5" y="f15"/>
                    </a:lnTo>
                    <a:cubicBezTo>
                      <a:pt x="f5" y="f16"/>
                      <a:pt x="f11" y="f7"/>
                      <a:pt x="f13" y="f7"/>
                    </a:cubicBezTo>
                    <a:cubicBezTo>
                      <a:pt x="f13" y="f7"/>
                      <a:pt x="f17" y="f7"/>
                      <a:pt x="f18" y="f15"/>
                    </a:cubicBezTo>
                    <a:lnTo>
                      <a:pt x="f19" y="f14"/>
                    </a:lnTo>
                    <a:cubicBezTo>
                      <a:pt x="f19" y="f13"/>
                      <a:pt x="f20" y="f11"/>
                      <a:pt x="f21" y="f9"/>
                    </a:cubicBezTo>
                    <a:lnTo>
                      <a:pt x="f22" y="f5"/>
                    </a:lnTo>
                    <a:cubicBezTo>
                      <a:pt x="f23" y="f5"/>
                      <a:pt x="f24" y="f5"/>
                      <a:pt x="f8" y="f9"/>
                    </a:cubicBezTo>
                    <a:close/>
                  </a:path>
                </a:pathLst>
              </a:custGeom>
              <a:solidFill>
                <a:srgbClr val="F5F2F2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6" name="รูปแบบอิสระ: รูปร่าง 238">
                <a:extLst>
                  <a:ext uri="{FF2B5EF4-FFF2-40B4-BE49-F238E27FC236}">
                    <a16:creationId xmlns:a16="http://schemas.microsoft.com/office/drawing/2014/main" id="{470370B8-EB90-4C83-885C-25E6B4C79990}"/>
                  </a:ext>
                </a:extLst>
              </p:cNvPr>
              <p:cNvSpPr/>
              <p:nvPr/>
            </p:nvSpPr>
            <p:spPr>
              <a:xfrm>
                <a:off x="3763441" y="4538057"/>
                <a:ext cx="1690661" cy="51526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2126646"/>
                  <a:gd name="f7" fmla="val 66596"/>
                  <a:gd name="f8" fmla="val 2116825"/>
                  <a:gd name="f9" fmla="val 3171"/>
                  <a:gd name="f10" fmla="val 2097798"/>
                  <a:gd name="f11" fmla="val 30127"/>
                  <a:gd name="f12" fmla="val 11099"/>
                  <a:gd name="f13" fmla="val 4757"/>
                  <a:gd name="f14" fmla="val 9513"/>
                  <a:gd name="f15" fmla="val 15856"/>
                  <a:gd name="f16" fmla="val 57083"/>
                  <a:gd name="f17" fmla="val 61840"/>
                  <a:gd name="f18" fmla="val 9514"/>
                  <a:gd name="f19" fmla="val 2121582"/>
                  <a:gd name="f20" fmla="val 2126339"/>
                  <a:gd name="f21" fmla="val 2127925"/>
                  <a:gd name="f22" fmla="val 2123168"/>
                  <a:gd name="f23" fmla="+- 0 0 -90"/>
                  <a:gd name="f24" fmla="*/ f3 1 2126646"/>
                  <a:gd name="f25" fmla="*/ f4 1 66596"/>
                  <a:gd name="f26" fmla="val f5"/>
                  <a:gd name="f27" fmla="val f6"/>
                  <a:gd name="f28" fmla="val f7"/>
                  <a:gd name="f29" fmla="*/ f23 f0 1"/>
                  <a:gd name="f30" fmla="+- f28 0 f26"/>
                  <a:gd name="f31" fmla="+- f27 0 f26"/>
                  <a:gd name="f32" fmla="*/ f29 1 f2"/>
                  <a:gd name="f33" fmla="*/ f31 1 2126646"/>
                  <a:gd name="f34" fmla="*/ f30 1 66596"/>
                  <a:gd name="f35" fmla="*/ 2116825 f31 1"/>
                  <a:gd name="f36" fmla="*/ 3171 f30 1"/>
                  <a:gd name="f37" fmla="*/ 2097798 f31 1"/>
                  <a:gd name="f38" fmla="*/ 0 f30 1"/>
                  <a:gd name="f39" fmla="*/ 30127 f31 1"/>
                  <a:gd name="f40" fmla="*/ 11099 f31 1"/>
                  <a:gd name="f41" fmla="*/ 0 f31 1"/>
                  <a:gd name="f42" fmla="*/ 15856 f30 1"/>
                  <a:gd name="f43" fmla="*/ 57083 f30 1"/>
                  <a:gd name="f44" fmla="*/ 9514 f31 1"/>
                  <a:gd name="f45" fmla="*/ 66596 f30 1"/>
                  <a:gd name="f46" fmla="*/ 2126339 f31 1"/>
                  <a:gd name="f47" fmla="+- f32 0 f1"/>
                  <a:gd name="f48" fmla="*/ f35 1 2126646"/>
                  <a:gd name="f49" fmla="*/ f36 1 66596"/>
                  <a:gd name="f50" fmla="*/ f37 1 2126646"/>
                  <a:gd name="f51" fmla="*/ f38 1 66596"/>
                  <a:gd name="f52" fmla="*/ f39 1 2126646"/>
                  <a:gd name="f53" fmla="*/ f40 1 2126646"/>
                  <a:gd name="f54" fmla="*/ f41 1 2126646"/>
                  <a:gd name="f55" fmla="*/ f42 1 66596"/>
                  <a:gd name="f56" fmla="*/ f43 1 66596"/>
                  <a:gd name="f57" fmla="*/ f44 1 2126646"/>
                  <a:gd name="f58" fmla="*/ f45 1 66596"/>
                  <a:gd name="f59" fmla="*/ f46 1 2126646"/>
                  <a:gd name="f60" fmla="*/ f26 1 f33"/>
                  <a:gd name="f61" fmla="*/ f27 1 f33"/>
                  <a:gd name="f62" fmla="*/ f26 1 f34"/>
                  <a:gd name="f63" fmla="*/ f28 1 f34"/>
                  <a:gd name="f64" fmla="*/ f48 1 f33"/>
                  <a:gd name="f65" fmla="*/ f49 1 f34"/>
                  <a:gd name="f66" fmla="*/ f50 1 f33"/>
                  <a:gd name="f67" fmla="*/ f51 1 f34"/>
                  <a:gd name="f68" fmla="*/ f52 1 f33"/>
                  <a:gd name="f69" fmla="*/ f53 1 f33"/>
                  <a:gd name="f70" fmla="*/ f54 1 f33"/>
                  <a:gd name="f71" fmla="*/ f55 1 f34"/>
                  <a:gd name="f72" fmla="*/ f56 1 f34"/>
                  <a:gd name="f73" fmla="*/ f57 1 f33"/>
                  <a:gd name="f74" fmla="*/ f58 1 f34"/>
                  <a:gd name="f75" fmla="*/ f59 1 f33"/>
                  <a:gd name="f76" fmla="*/ f60 f24 1"/>
                  <a:gd name="f77" fmla="*/ f61 f24 1"/>
                  <a:gd name="f78" fmla="*/ f63 f25 1"/>
                  <a:gd name="f79" fmla="*/ f62 f25 1"/>
                  <a:gd name="f80" fmla="*/ f64 f24 1"/>
                  <a:gd name="f81" fmla="*/ f65 f25 1"/>
                  <a:gd name="f82" fmla="*/ f66 f24 1"/>
                  <a:gd name="f83" fmla="*/ f67 f25 1"/>
                  <a:gd name="f84" fmla="*/ f68 f24 1"/>
                  <a:gd name="f85" fmla="*/ f69 f24 1"/>
                  <a:gd name="f86" fmla="*/ f70 f24 1"/>
                  <a:gd name="f87" fmla="*/ f71 f25 1"/>
                  <a:gd name="f88" fmla="*/ f72 f25 1"/>
                  <a:gd name="f89" fmla="*/ f73 f24 1"/>
                  <a:gd name="f90" fmla="*/ f74 f25 1"/>
                  <a:gd name="f91" fmla="*/ f75 f2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7">
                    <a:pos x="f80" y="f81"/>
                  </a:cxn>
                  <a:cxn ang="f47">
                    <a:pos x="f82" y="f83"/>
                  </a:cxn>
                  <a:cxn ang="f47">
                    <a:pos x="f84" y="f83"/>
                  </a:cxn>
                  <a:cxn ang="f47">
                    <a:pos x="f85" y="f81"/>
                  </a:cxn>
                  <a:cxn ang="f47">
                    <a:pos x="f86" y="f87"/>
                  </a:cxn>
                  <a:cxn ang="f47">
                    <a:pos x="f86" y="f88"/>
                  </a:cxn>
                  <a:cxn ang="f47">
                    <a:pos x="f89" y="f90"/>
                  </a:cxn>
                  <a:cxn ang="f47">
                    <a:pos x="f80" y="f90"/>
                  </a:cxn>
                  <a:cxn ang="f47">
                    <a:pos x="f91" y="f88"/>
                  </a:cxn>
                  <a:cxn ang="f47">
                    <a:pos x="f91" y="f87"/>
                  </a:cxn>
                  <a:cxn ang="f47">
                    <a:pos x="f80" y="f81"/>
                  </a:cxn>
                </a:cxnLst>
                <a:rect l="f76" t="f79" r="f77" b="f78"/>
                <a:pathLst>
                  <a:path w="2126646" h="66596">
                    <a:moveTo>
                      <a:pt x="f8" y="f9"/>
                    </a:moveTo>
                    <a:lnTo>
                      <a:pt x="f10" y="f5"/>
                    </a:lnTo>
                    <a:lnTo>
                      <a:pt x="f11" y="f5"/>
                    </a:lnTo>
                    <a:lnTo>
                      <a:pt x="f12" y="f9"/>
                    </a:lnTo>
                    <a:cubicBezTo>
                      <a:pt x="f13" y="f13"/>
                      <a:pt x="f5" y="f14"/>
                      <a:pt x="f5" y="f15"/>
                    </a:cubicBezTo>
                    <a:lnTo>
                      <a:pt x="f5" y="f16"/>
                    </a:lnTo>
                    <a:cubicBezTo>
                      <a:pt x="f5" y="f17"/>
                      <a:pt x="f13" y="f7"/>
                      <a:pt x="f18" y="f7"/>
                    </a:cubicBezTo>
                    <a:lnTo>
                      <a:pt x="f8" y="f7"/>
                    </a:lnTo>
                    <a:cubicBezTo>
                      <a:pt x="f19" y="f7"/>
                      <a:pt x="f20" y="f17"/>
                      <a:pt x="f20" y="f16"/>
                    </a:cubicBezTo>
                    <a:lnTo>
                      <a:pt x="f20" y="f15"/>
                    </a:lnTo>
                    <a:cubicBezTo>
                      <a:pt x="f21" y="f14"/>
                      <a:pt x="f22" y="f9"/>
                      <a:pt x="f8" y="f9"/>
                    </a:cubicBezTo>
                    <a:close/>
                  </a:path>
                </a:pathLst>
              </a:custGeom>
              <a:solidFill>
                <a:srgbClr val="F6F3F3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</p:grpSp>
        <p:grpSp>
          <p:nvGrpSpPr>
            <p:cNvPr id="197" name="กราฟิก 25">
              <a:extLst>
                <a:ext uri="{FF2B5EF4-FFF2-40B4-BE49-F238E27FC236}">
                  <a16:creationId xmlns:a16="http://schemas.microsoft.com/office/drawing/2014/main" id="{66083067-7346-4609-B088-DBE35F3FD1F9}"/>
                </a:ext>
              </a:extLst>
            </p:cNvPr>
            <p:cNvGrpSpPr/>
            <p:nvPr/>
          </p:nvGrpSpPr>
          <p:grpSpPr>
            <a:xfrm>
              <a:off x="2221772" y="1046283"/>
              <a:ext cx="4601050" cy="2939667"/>
              <a:chOff x="2221772" y="1046283"/>
              <a:chExt cx="4601050" cy="2939667"/>
            </a:xfrm>
          </p:grpSpPr>
          <p:sp>
            <p:nvSpPr>
              <p:cNvPr id="198" name="รูปแบบอิสระ: รูปร่าง 240">
                <a:extLst>
                  <a:ext uri="{FF2B5EF4-FFF2-40B4-BE49-F238E27FC236}">
                    <a16:creationId xmlns:a16="http://schemas.microsoft.com/office/drawing/2014/main" id="{941AE89C-AFC9-4C4D-BF17-698F8F5B980B}"/>
                  </a:ext>
                </a:extLst>
              </p:cNvPr>
              <p:cNvSpPr/>
              <p:nvPr/>
            </p:nvSpPr>
            <p:spPr>
              <a:xfrm>
                <a:off x="2221772" y="1046283"/>
                <a:ext cx="4601050" cy="293966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5787574"/>
                  <a:gd name="f7" fmla="val 3799186"/>
                  <a:gd name="f8" fmla="val 5624255"/>
                  <a:gd name="f9" fmla="val 163321"/>
                  <a:gd name="f10" fmla="val 72939"/>
                  <a:gd name="f11" fmla="val 79282"/>
                  <a:gd name="f12" fmla="val 176006"/>
                  <a:gd name="f13" fmla="val 3272755"/>
                  <a:gd name="f14" fmla="val 3543899"/>
                  <a:gd name="f15" fmla="val 3623181"/>
                  <a:gd name="f16" fmla="val 3719905"/>
                  <a:gd name="f17" fmla="val 3799187"/>
                  <a:gd name="f18" fmla="val 5714636"/>
                  <a:gd name="f19" fmla="val 5787575"/>
                  <a:gd name="f20" fmla="+- 0 0 -90"/>
                  <a:gd name="f21" fmla="*/ f3 1 5787574"/>
                  <a:gd name="f22" fmla="*/ f4 1 3799186"/>
                  <a:gd name="f23" fmla="val f5"/>
                  <a:gd name="f24" fmla="val f6"/>
                  <a:gd name="f25" fmla="val f7"/>
                  <a:gd name="f26" fmla="*/ f20 f0 1"/>
                  <a:gd name="f27" fmla="+- f25 0 f23"/>
                  <a:gd name="f28" fmla="+- f24 0 f23"/>
                  <a:gd name="f29" fmla="*/ f26 1 f2"/>
                  <a:gd name="f30" fmla="*/ f28 1 5787574"/>
                  <a:gd name="f31" fmla="*/ f27 1 3799186"/>
                  <a:gd name="f32" fmla="*/ 5624255 f28 1"/>
                  <a:gd name="f33" fmla="*/ 0 f27 1"/>
                  <a:gd name="f34" fmla="*/ 163321 f28 1"/>
                  <a:gd name="f35" fmla="*/ 0 f28 1"/>
                  <a:gd name="f36" fmla="*/ 176006 f27 1"/>
                  <a:gd name="f37" fmla="*/ 3272755 f27 1"/>
                  <a:gd name="f38" fmla="*/ 3543899 f27 1"/>
                  <a:gd name="f39" fmla="*/ 3623181 f27 1"/>
                  <a:gd name="f40" fmla="*/ 3799187 f27 1"/>
                  <a:gd name="f41" fmla="*/ 5787575 f28 1"/>
                  <a:gd name="f42" fmla="+- f29 0 f1"/>
                  <a:gd name="f43" fmla="*/ f32 1 5787574"/>
                  <a:gd name="f44" fmla="*/ f33 1 3799186"/>
                  <a:gd name="f45" fmla="*/ f34 1 5787574"/>
                  <a:gd name="f46" fmla="*/ f35 1 5787574"/>
                  <a:gd name="f47" fmla="*/ f36 1 3799186"/>
                  <a:gd name="f48" fmla="*/ f37 1 3799186"/>
                  <a:gd name="f49" fmla="*/ f38 1 3799186"/>
                  <a:gd name="f50" fmla="*/ f39 1 3799186"/>
                  <a:gd name="f51" fmla="*/ f40 1 3799186"/>
                  <a:gd name="f52" fmla="*/ f41 1 5787574"/>
                  <a:gd name="f53" fmla="*/ f23 1 f30"/>
                  <a:gd name="f54" fmla="*/ f24 1 f30"/>
                  <a:gd name="f55" fmla="*/ f23 1 f31"/>
                  <a:gd name="f56" fmla="*/ f25 1 f31"/>
                  <a:gd name="f57" fmla="*/ f43 1 f30"/>
                  <a:gd name="f58" fmla="*/ f44 1 f31"/>
                  <a:gd name="f59" fmla="*/ f45 1 f30"/>
                  <a:gd name="f60" fmla="*/ f46 1 f30"/>
                  <a:gd name="f61" fmla="*/ f47 1 f31"/>
                  <a:gd name="f62" fmla="*/ f48 1 f31"/>
                  <a:gd name="f63" fmla="*/ f49 1 f31"/>
                  <a:gd name="f64" fmla="*/ f50 1 f31"/>
                  <a:gd name="f65" fmla="*/ f51 1 f31"/>
                  <a:gd name="f66" fmla="*/ f52 1 f30"/>
                  <a:gd name="f67" fmla="*/ f53 f21 1"/>
                  <a:gd name="f68" fmla="*/ f54 f21 1"/>
                  <a:gd name="f69" fmla="*/ f56 f22 1"/>
                  <a:gd name="f70" fmla="*/ f55 f22 1"/>
                  <a:gd name="f71" fmla="*/ f57 f21 1"/>
                  <a:gd name="f72" fmla="*/ f58 f22 1"/>
                  <a:gd name="f73" fmla="*/ f59 f21 1"/>
                  <a:gd name="f74" fmla="*/ f60 f21 1"/>
                  <a:gd name="f75" fmla="*/ f61 f22 1"/>
                  <a:gd name="f76" fmla="*/ f62 f22 1"/>
                  <a:gd name="f77" fmla="*/ f63 f22 1"/>
                  <a:gd name="f78" fmla="*/ f64 f22 1"/>
                  <a:gd name="f79" fmla="*/ f65 f22 1"/>
                  <a:gd name="f80" fmla="*/ f66 f2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2">
                    <a:pos x="f71" y="f72"/>
                  </a:cxn>
                  <a:cxn ang="f42">
                    <a:pos x="f73" y="f72"/>
                  </a:cxn>
                  <a:cxn ang="f42">
                    <a:pos x="f74" y="f75"/>
                  </a:cxn>
                  <a:cxn ang="f42">
                    <a:pos x="f74" y="f76"/>
                  </a:cxn>
                  <a:cxn ang="f42">
                    <a:pos x="f74" y="f77"/>
                  </a:cxn>
                  <a:cxn ang="f42">
                    <a:pos x="f74" y="f78"/>
                  </a:cxn>
                  <a:cxn ang="f42">
                    <a:pos x="f73" y="f79"/>
                  </a:cxn>
                  <a:cxn ang="f42">
                    <a:pos x="f71" y="f79"/>
                  </a:cxn>
                  <a:cxn ang="f42">
                    <a:pos x="f80" y="f78"/>
                  </a:cxn>
                  <a:cxn ang="f42">
                    <a:pos x="f80" y="f77"/>
                  </a:cxn>
                  <a:cxn ang="f42">
                    <a:pos x="f80" y="f76"/>
                  </a:cxn>
                  <a:cxn ang="f42">
                    <a:pos x="f80" y="f75"/>
                  </a:cxn>
                  <a:cxn ang="f42">
                    <a:pos x="f71" y="f72"/>
                  </a:cxn>
                </a:cxnLst>
                <a:rect l="f67" t="f70" r="f68" b="f69"/>
                <a:pathLst>
                  <a:path w="5787574" h="3799186">
                    <a:moveTo>
                      <a:pt x="f8" y="f5"/>
                    </a:moveTo>
                    <a:lnTo>
                      <a:pt x="f9" y="f5"/>
                    </a:lnTo>
                    <a:cubicBezTo>
                      <a:pt x="f10" y="f5"/>
                      <a:pt x="f5" y="f11"/>
                      <a:pt x="f5" y="f12"/>
                    </a:cubicBezTo>
                    <a:lnTo>
                      <a:pt x="f5" y="f13"/>
                    </a:lnTo>
                    <a:lnTo>
                      <a:pt x="f5" y="f14"/>
                    </a:lnTo>
                    <a:lnTo>
                      <a:pt x="f5" y="f15"/>
                    </a:lnTo>
                    <a:cubicBezTo>
                      <a:pt x="f5" y="f16"/>
                      <a:pt x="f10" y="f17"/>
                      <a:pt x="f9" y="f17"/>
                    </a:cubicBezTo>
                    <a:lnTo>
                      <a:pt x="f8" y="f17"/>
                    </a:lnTo>
                    <a:cubicBezTo>
                      <a:pt x="f18" y="f17"/>
                      <a:pt x="f19" y="f16"/>
                      <a:pt x="f19" y="f15"/>
                    </a:cubicBezTo>
                    <a:lnTo>
                      <a:pt x="f19" y="f14"/>
                    </a:lnTo>
                    <a:lnTo>
                      <a:pt x="f19" y="f13"/>
                    </a:lnTo>
                    <a:lnTo>
                      <a:pt x="f19" y="f12"/>
                    </a:lnTo>
                    <a:cubicBezTo>
                      <a:pt x="f19" y="f11"/>
                      <a:pt x="f18" y="f5"/>
                      <a:pt x="f8" y="f5"/>
                    </a:cubicBezTo>
                    <a:close/>
                  </a:path>
                </a:pathLst>
              </a:custGeom>
              <a:solidFill>
                <a:srgbClr val="EAEAE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199" name="รูปแบบอิสระ: รูปร่าง 241">
                <a:extLst>
                  <a:ext uri="{FF2B5EF4-FFF2-40B4-BE49-F238E27FC236}">
                    <a16:creationId xmlns:a16="http://schemas.microsoft.com/office/drawing/2014/main" id="{BDF11762-19E6-446F-8A37-C6A4EB402782}"/>
                  </a:ext>
                </a:extLst>
              </p:cNvPr>
              <p:cNvSpPr/>
              <p:nvPr/>
            </p:nvSpPr>
            <p:spPr>
              <a:xfrm>
                <a:off x="2239420" y="1069591"/>
                <a:ext cx="4561978" cy="289426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5738419"/>
                  <a:gd name="f7" fmla="val 3740517"/>
                  <a:gd name="f8" fmla="val 5576685"/>
                  <a:gd name="f9" fmla="val 161735"/>
                  <a:gd name="f10" fmla="val 72939"/>
                  <a:gd name="f11" fmla="val 77696"/>
                  <a:gd name="f12" fmla="val 174420"/>
                  <a:gd name="f13" fmla="val 3220429"/>
                  <a:gd name="f14" fmla="val 3488402"/>
                  <a:gd name="f15" fmla="val 3566098"/>
                  <a:gd name="f16" fmla="val 3662822"/>
                  <a:gd name="f17" fmla="val 3740518"/>
                  <a:gd name="f18" fmla="val 5665481"/>
                  <a:gd name="f19" fmla="val 5738420"/>
                  <a:gd name="f20" fmla="+- 0 0 -90"/>
                  <a:gd name="f21" fmla="*/ f3 1 5738419"/>
                  <a:gd name="f22" fmla="*/ f4 1 3740517"/>
                  <a:gd name="f23" fmla="val f5"/>
                  <a:gd name="f24" fmla="val f6"/>
                  <a:gd name="f25" fmla="val f7"/>
                  <a:gd name="f26" fmla="*/ f20 f0 1"/>
                  <a:gd name="f27" fmla="+- f25 0 f23"/>
                  <a:gd name="f28" fmla="+- f24 0 f23"/>
                  <a:gd name="f29" fmla="*/ f26 1 f2"/>
                  <a:gd name="f30" fmla="*/ f28 1 5738419"/>
                  <a:gd name="f31" fmla="*/ f27 1 3740517"/>
                  <a:gd name="f32" fmla="*/ 5576685 f28 1"/>
                  <a:gd name="f33" fmla="*/ 0 f27 1"/>
                  <a:gd name="f34" fmla="*/ 161735 f28 1"/>
                  <a:gd name="f35" fmla="*/ 0 f28 1"/>
                  <a:gd name="f36" fmla="*/ 174420 f27 1"/>
                  <a:gd name="f37" fmla="*/ 3220429 f27 1"/>
                  <a:gd name="f38" fmla="*/ 3488402 f27 1"/>
                  <a:gd name="f39" fmla="*/ 3566098 f27 1"/>
                  <a:gd name="f40" fmla="*/ 3740518 f27 1"/>
                  <a:gd name="f41" fmla="*/ 5738420 f28 1"/>
                  <a:gd name="f42" fmla="+- f29 0 f1"/>
                  <a:gd name="f43" fmla="*/ f32 1 5738419"/>
                  <a:gd name="f44" fmla="*/ f33 1 3740517"/>
                  <a:gd name="f45" fmla="*/ f34 1 5738419"/>
                  <a:gd name="f46" fmla="*/ f35 1 5738419"/>
                  <a:gd name="f47" fmla="*/ f36 1 3740517"/>
                  <a:gd name="f48" fmla="*/ f37 1 3740517"/>
                  <a:gd name="f49" fmla="*/ f38 1 3740517"/>
                  <a:gd name="f50" fmla="*/ f39 1 3740517"/>
                  <a:gd name="f51" fmla="*/ f40 1 3740517"/>
                  <a:gd name="f52" fmla="*/ f41 1 5738419"/>
                  <a:gd name="f53" fmla="*/ f23 1 f30"/>
                  <a:gd name="f54" fmla="*/ f24 1 f30"/>
                  <a:gd name="f55" fmla="*/ f23 1 f31"/>
                  <a:gd name="f56" fmla="*/ f25 1 f31"/>
                  <a:gd name="f57" fmla="*/ f43 1 f30"/>
                  <a:gd name="f58" fmla="*/ f44 1 f31"/>
                  <a:gd name="f59" fmla="*/ f45 1 f30"/>
                  <a:gd name="f60" fmla="*/ f46 1 f30"/>
                  <a:gd name="f61" fmla="*/ f47 1 f31"/>
                  <a:gd name="f62" fmla="*/ f48 1 f31"/>
                  <a:gd name="f63" fmla="*/ f49 1 f31"/>
                  <a:gd name="f64" fmla="*/ f50 1 f31"/>
                  <a:gd name="f65" fmla="*/ f51 1 f31"/>
                  <a:gd name="f66" fmla="*/ f52 1 f30"/>
                  <a:gd name="f67" fmla="*/ f53 f21 1"/>
                  <a:gd name="f68" fmla="*/ f54 f21 1"/>
                  <a:gd name="f69" fmla="*/ f56 f22 1"/>
                  <a:gd name="f70" fmla="*/ f55 f22 1"/>
                  <a:gd name="f71" fmla="*/ f57 f21 1"/>
                  <a:gd name="f72" fmla="*/ f58 f22 1"/>
                  <a:gd name="f73" fmla="*/ f59 f21 1"/>
                  <a:gd name="f74" fmla="*/ f60 f21 1"/>
                  <a:gd name="f75" fmla="*/ f61 f22 1"/>
                  <a:gd name="f76" fmla="*/ f62 f22 1"/>
                  <a:gd name="f77" fmla="*/ f63 f22 1"/>
                  <a:gd name="f78" fmla="*/ f64 f22 1"/>
                  <a:gd name="f79" fmla="*/ f65 f22 1"/>
                  <a:gd name="f80" fmla="*/ f66 f2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2">
                    <a:pos x="f71" y="f72"/>
                  </a:cxn>
                  <a:cxn ang="f42">
                    <a:pos x="f73" y="f72"/>
                  </a:cxn>
                  <a:cxn ang="f42">
                    <a:pos x="f74" y="f75"/>
                  </a:cxn>
                  <a:cxn ang="f42">
                    <a:pos x="f74" y="f76"/>
                  </a:cxn>
                  <a:cxn ang="f42">
                    <a:pos x="f74" y="f77"/>
                  </a:cxn>
                  <a:cxn ang="f42">
                    <a:pos x="f74" y="f78"/>
                  </a:cxn>
                  <a:cxn ang="f42">
                    <a:pos x="f73" y="f79"/>
                  </a:cxn>
                  <a:cxn ang="f42">
                    <a:pos x="f71" y="f79"/>
                  </a:cxn>
                  <a:cxn ang="f42">
                    <a:pos x="f80" y="f78"/>
                  </a:cxn>
                  <a:cxn ang="f42">
                    <a:pos x="f80" y="f77"/>
                  </a:cxn>
                  <a:cxn ang="f42">
                    <a:pos x="f80" y="f76"/>
                  </a:cxn>
                  <a:cxn ang="f42">
                    <a:pos x="f80" y="f75"/>
                  </a:cxn>
                  <a:cxn ang="f42">
                    <a:pos x="f71" y="f72"/>
                  </a:cxn>
                </a:cxnLst>
                <a:rect l="f67" t="f70" r="f68" b="f69"/>
                <a:pathLst>
                  <a:path w="5738419" h="3740517">
                    <a:moveTo>
                      <a:pt x="f8" y="f5"/>
                    </a:moveTo>
                    <a:lnTo>
                      <a:pt x="f9" y="f5"/>
                    </a:lnTo>
                    <a:cubicBezTo>
                      <a:pt x="f10" y="f5"/>
                      <a:pt x="f5" y="f11"/>
                      <a:pt x="f5" y="f12"/>
                    </a:cubicBezTo>
                    <a:lnTo>
                      <a:pt x="f5" y="f13"/>
                    </a:lnTo>
                    <a:lnTo>
                      <a:pt x="f5" y="f14"/>
                    </a:lnTo>
                    <a:lnTo>
                      <a:pt x="f5" y="f15"/>
                    </a:lnTo>
                    <a:cubicBezTo>
                      <a:pt x="f5" y="f16"/>
                      <a:pt x="f10" y="f17"/>
                      <a:pt x="f9" y="f17"/>
                    </a:cubicBezTo>
                    <a:lnTo>
                      <a:pt x="f8" y="f17"/>
                    </a:lnTo>
                    <a:cubicBezTo>
                      <a:pt x="f18" y="f17"/>
                      <a:pt x="f19" y="f16"/>
                      <a:pt x="f19" y="f15"/>
                    </a:cubicBezTo>
                    <a:lnTo>
                      <a:pt x="f19" y="f14"/>
                    </a:lnTo>
                    <a:lnTo>
                      <a:pt x="f19" y="f13"/>
                    </a:lnTo>
                    <a:lnTo>
                      <a:pt x="f19" y="f12"/>
                    </a:lnTo>
                    <a:cubicBezTo>
                      <a:pt x="f19" y="f11"/>
                      <a:pt x="f18" y="f5"/>
                      <a:pt x="f8" y="f5"/>
                    </a:cubicBezTo>
                    <a:close/>
                  </a:path>
                </a:pathLst>
              </a:custGeom>
              <a:solidFill>
                <a:srgbClr val="060606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  <p:sp>
            <p:nvSpPr>
              <p:cNvPr id="200" name="รูปแบบอิสระ: รูปร่าง 242">
                <a:extLst>
                  <a:ext uri="{FF2B5EF4-FFF2-40B4-BE49-F238E27FC236}">
                    <a16:creationId xmlns:a16="http://schemas.microsoft.com/office/drawing/2014/main" id="{CBA55023-96C7-413D-965C-3C30A52DC02D}"/>
                  </a:ext>
                </a:extLst>
              </p:cNvPr>
              <p:cNvSpPr/>
              <p:nvPr/>
            </p:nvSpPr>
            <p:spPr>
              <a:xfrm>
                <a:off x="4528602" y="1096585"/>
                <a:ext cx="83201" cy="80979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04652"/>
                  <a:gd name="f7" fmla="val 52326"/>
                  <a:gd name="f8" fmla="val 81225"/>
                  <a:gd name="f9" fmla="val 23427"/>
                  <a:gd name="f10" fmla="+- 0 0 -90"/>
                  <a:gd name="f11" fmla="*/ f3 1 104652"/>
                  <a:gd name="f12" fmla="*/ f4 1 104652"/>
                  <a:gd name="f13" fmla="val f5"/>
                  <a:gd name="f14" fmla="val f6"/>
                  <a:gd name="f15" fmla="*/ f10 f0 1"/>
                  <a:gd name="f16" fmla="+- f14 0 f13"/>
                  <a:gd name="f17" fmla="*/ f15 1 f2"/>
                  <a:gd name="f18" fmla="*/ f16 1 104652"/>
                  <a:gd name="f19" fmla="*/ 104652 f16 1"/>
                  <a:gd name="f20" fmla="*/ 52326 f16 1"/>
                  <a:gd name="f21" fmla="*/ 0 f16 1"/>
                  <a:gd name="f22" fmla="+- f17 0 f1"/>
                  <a:gd name="f23" fmla="*/ f19 1 104652"/>
                  <a:gd name="f24" fmla="*/ f20 1 104652"/>
                  <a:gd name="f25" fmla="*/ f21 1 104652"/>
                  <a:gd name="f26" fmla="*/ f13 1 f18"/>
                  <a:gd name="f27" fmla="*/ f14 1 f18"/>
                  <a:gd name="f28" fmla="*/ f23 1 f18"/>
                  <a:gd name="f29" fmla="*/ f24 1 f18"/>
                  <a:gd name="f30" fmla="*/ f25 1 f18"/>
                  <a:gd name="f31" fmla="*/ f26 f11 1"/>
                  <a:gd name="f32" fmla="*/ f27 f11 1"/>
                  <a:gd name="f33" fmla="*/ f27 f12 1"/>
                  <a:gd name="f34" fmla="*/ f26 f12 1"/>
                  <a:gd name="f35" fmla="*/ f28 f11 1"/>
                  <a:gd name="f36" fmla="*/ f29 f12 1"/>
                  <a:gd name="f37" fmla="*/ f29 f11 1"/>
                  <a:gd name="f38" fmla="*/ f28 f12 1"/>
                  <a:gd name="f39" fmla="*/ f30 f11 1"/>
                  <a:gd name="f40" fmla="*/ f30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2">
                    <a:pos x="f35" y="f36"/>
                  </a:cxn>
                  <a:cxn ang="f22">
                    <a:pos x="f37" y="f38"/>
                  </a:cxn>
                  <a:cxn ang="f22">
                    <a:pos x="f39" y="f36"/>
                  </a:cxn>
                  <a:cxn ang="f22">
                    <a:pos x="f37" y="f40"/>
                  </a:cxn>
                  <a:cxn ang="f22">
                    <a:pos x="f35" y="f36"/>
                  </a:cxn>
                </a:cxnLst>
                <a:rect l="f31" t="f34" r="f32" b="f33"/>
                <a:pathLst>
                  <a:path w="104652" h="104652">
                    <a:moveTo>
                      <a:pt x="f6" y="f7"/>
                    </a:moveTo>
                    <a:cubicBezTo>
                      <a:pt x="f6" y="f8"/>
                      <a:pt x="f8" y="f6"/>
                      <a:pt x="f7" y="f6"/>
                    </a:cubicBezTo>
                    <a:cubicBezTo>
                      <a:pt x="f9" y="f6"/>
                      <a:pt x="f5" y="f8"/>
                      <a:pt x="f5" y="f7"/>
                    </a:cubicBezTo>
                    <a:cubicBezTo>
                      <a:pt x="f5" y="f9"/>
                      <a:pt x="f9" y="f5"/>
                      <a:pt x="f7" y="f5"/>
                    </a:cubicBezTo>
                    <a:cubicBezTo>
                      <a:pt x="f8" y="f5"/>
                      <a:pt x="f6" y="f9"/>
                      <a:pt x="f6" y="f7"/>
                    </a:cubicBezTo>
                    <a:close/>
                  </a:path>
                </a:pathLst>
              </a:custGeom>
              <a:noFill/>
              <a:ln w="15855" cap="flat">
                <a:solidFill>
                  <a:srgbClr val="212121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ctr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6958DF"/>
                  </a:solidFill>
                  <a:uFillTx/>
                  <a:latin typeface="Mitr Light"/>
                  <a:cs typeface="Mitr Light"/>
                </a:endParaRPr>
              </a:p>
            </p:txBody>
          </p:sp>
        </p:grpSp>
      </p:grpSp>
      <p:sp>
        <p:nvSpPr>
          <p:cNvPr id="201" name="Text Placeholder 15">
            <a:extLst>
              <a:ext uri="{FF2B5EF4-FFF2-40B4-BE49-F238E27FC236}">
                <a16:creationId xmlns:a16="http://schemas.microsoft.com/office/drawing/2014/main" id="{2C5C4ABF-9D95-48CF-B7A8-D561460092FB}"/>
              </a:ext>
            </a:extLst>
          </p:cNvPr>
          <p:cNvSpPr txBox="1"/>
          <p:nvPr/>
        </p:nvSpPr>
        <p:spPr>
          <a:xfrm>
            <a:off x="437522" y="890342"/>
            <a:ext cx="1663878" cy="4934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685800" rtl="0" fontAlgn="auto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8F879"/>
                </a:solidFill>
                <a:effectLst>
                  <a:outerShdw dist="38096" dir="2700000">
                    <a:srgbClr val="6958DF"/>
                  </a:outerShdw>
                </a:effectLst>
                <a:uFillTx/>
                <a:latin typeface="Mitr SemiBold"/>
                <a:cs typeface="Mitr SemiBold"/>
              </a:rPr>
              <a:t>Select Menu</a:t>
            </a:r>
          </a:p>
        </p:txBody>
      </p:sp>
      <p:grpSp>
        <p:nvGrpSpPr>
          <p:cNvPr id="202" name="Group 227">
            <a:extLst>
              <a:ext uri="{FF2B5EF4-FFF2-40B4-BE49-F238E27FC236}">
                <a16:creationId xmlns:a16="http://schemas.microsoft.com/office/drawing/2014/main" id="{B0B90A59-912E-45E5-8D97-D5F53B3600CA}"/>
              </a:ext>
            </a:extLst>
          </p:cNvPr>
          <p:cNvGrpSpPr/>
          <p:nvPr/>
        </p:nvGrpSpPr>
        <p:grpSpPr>
          <a:xfrm>
            <a:off x="437531" y="491655"/>
            <a:ext cx="1160629" cy="288876"/>
            <a:chOff x="437531" y="491655"/>
            <a:chExt cx="1160629" cy="288876"/>
          </a:xfrm>
        </p:grpSpPr>
        <p:sp>
          <p:nvSpPr>
            <p:cNvPr id="203" name="Oval 228">
              <a:extLst>
                <a:ext uri="{FF2B5EF4-FFF2-40B4-BE49-F238E27FC236}">
                  <a16:creationId xmlns:a16="http://schemas.microsoft.com/office/drawing/2014/main" id="{7320B7AA-B628-40F0-A57B-A38E2B75EFE7}"/>
                </a:ext>
              </a:extLst>
            </p:cNvPr>
            <p:cNvSpPr/>
            <p:nvPr/>
          </p:nvSpPr>
          <p:spPr>
            <a:xfrm rot="5400013">
              <a:off x="1342577" y="491655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204" name="Oval 229">
              <a:extLst>
                <a:ext uri="{FF2B5EF4-FFF2-40B4-BE49-F238E27FC236}">
                  <a16:creationId xmlns:a16="http://schemas.microsoft.com/office/drawing/2014/main" id="{7ED7CAA6-6875-49EB-8F35-8AC6E25152A6}"/>
                </a:ext>
              </a:extLst>
            </p:cNvPr>
            <p:cNvSpPr/>
            <p:nvPr/>
          </p:nvSpPr>
          <p:spPr>
            <a:xfrm rot="5400013">
              <a:off x="1334850" y="524948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205" name="Oval 230">
              <a:extLst>
                <a:ext uri="{FF2B5EF4-FFF2-40B4-BE49-F238E27FC236}">
                  <a16:creationId xmlns:a16="http://schemas.microsoft.com/office/drawing/2014/main" id="{D76DB3F3-052E-4672-8FF0-FAFBB63A77B4}"/>
                </a:ext>
              </a:extLst>
            </p:cNvPr>
            <p:cNvSpPr/>
            <p:nvPr/>
          </p:nvSpPr>
          <p:spPr>
            <a:xfrm rot="5400013">
              <a:off x="897776" y="491655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206" name="Oval 231">
              <a:extLst>
                <a:ext uri="{FF2B5EF4-FFF2-40B4-BE49-F238E27FC236}">
                  <a16:creationId xmlns:a16="http://schemas.microsoft.com/office/drawing/2014/main" id="{12D37B31-F691-486D-89FE-2CB1DDFD9D94}"/>
                </a:ext>
              </a:extLst>
            </p:cNvPr>
            <p:cNvSpPr/>
            <p:nvPr/>
          </p:nvSpPr>
          <p:spPr>
            <a:xfrm rot="5400013">
              <a:off x="890049" y="524948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207" name="Oval 232">
              <a:extLst>
                <a:ext uri="{FF2B5EF4-FFF2-40B4-BE49-F238E27FC236}">
                  <a16:creationId xmlns:a16="http://schemas.microsoft.com/office/drawing/2014/main" id="{8D421286-ED86-449B-96A9-A340D02529BB}"/>
                </a:ext>
              </a:extLst>
            </p:cNvPr>
            <p:cNvSpPr/>
            <p:nvPr/>
          </p:nvSpPr>
          <p:spPr>
            <a:xfrm rot="5400013">
              <a:off x="445249" y="491655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CF3C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208" name="Oval 233">
              <a:extLst>
                <a:ext uri="{FF2B5EF4-FFF2-40B4-BE49-F238E27FC236}">
                  <a16:creationId xmlns:a16="http://schemas.microsoft.com/office/drawing/2014/main" id="{1602D002-02E1-41DF-99F4-5D03390E9D41}"/>
                </a:ext>
              </a:extLst>
            </p:cNvPr>
            <p:cNvSpPr/>
            <p:nvPr/>
          </p:nvSpPr>
          <p:spPr>
            <a:xfrm rot="5400013">
              <a:off x="437531" y="524948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pic>
        <p:nvPicPr>
          <p:cNvPr id="209" name="รูปภาพ 6">
            <a:extLst>
              <a:ext uri="{FF2B5EF4-FFF2-40B4-BE49-F238E27FC236}">
                <a16:creationId xmlns:a16="http://schemas.microsoft.com/office/drawing/2014/main" id="{0E567B23-567D-4C32-B8B8-6B435A68F6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t="1500" r="1" b="19404"/>
          <a:stretch>
            <a:fillRect/>
          </a:stretch>
        </p:blipFill>
        <p:spPr>
          <a:xfrm>
            <a:off x="2883880" y="1320439"/>
            <a:ext cx="3367177" cy="239324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2">
            <a:extLst>
              <a:ext uri="{FF2B5EF4-FFF2-40B4-BE49-F238E27FC236}">
                <a16:creationId xmlns:a16="http://schemas.microsoft.com/office/drawing/2014/main" id="{5C32866C-C6EE-48C1-9521-A29FF68A77D2}"/>
              </a:ext>
            </a:extLst>
          </p:cNvPr>
          <p:cNvSpPr/>
          <p:nvPr/>
        </p:nvSpPr>
        <p:spPr>
          <a:xfrm>
            <a:off x="535646" y="1102775"/>
            <a:ext cx="4606619" cy="19611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AEA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99F08E15-17CF-446D-BA78-0CCB895C1DF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50529" y="2190728"/>
            <a:ext cx="2506690" cy="238951"/>
          </a:xfrm>
        </p:spPr>
        <p:txBody>
          <a:bodyPr>
            <a:noAutofit/>
          </a:bodyPr>
          <a:lstStyle/>
          <a:p>
            <a:pPr marL="0" lvl="0" indent="0">
              <a:lnSpc>
                <a:spcPct val="85000"/>
              </a:lnSpc>
              <a:buNone/>
            </a:pPr>
            <a:r>
              <a:rPr lang="en-US" sz="1400" spc="-20">
                <a:latin typeface="Mitr SemiBold"/>
                <a:cs typeface="Mitr SemiBold"/>
              </a:rPr>
              <a:t>GitHub Link</a:t>
            </a:r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6DE42C40-46A7-4B5E-873C-16C0D585813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27160" y="694852"/>
            <a:ext cx="3983290" cy="650860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44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Go to</a:t>
            </a:r>
            <a:r>
              <a:rPr lang="en-US" sz="4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 Link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714AB853-6F26-4648-B09B-ACB41EAB39C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50529" y="2415753"/>
            <a:ext cx="2959921" cy="365138"/>
          </a:xfrm>
        </p:spPr>
        <p:txBody>
          <a:bodyPr>
            <a:noAutofit/>
          </a:bodyPr>
          <a:lstStyle/>
          <a:p>
            <a:pPr marL="0" lvl="0" indent="0">
              <a:lnSpc>
                <a:spcPct val="105000"/>
              </a:lnSpc>
              <a:buNone/>
            </a:pPr>
            <a:r>
              <a:rPr lang="en-US" sz="900" spc="20"/>
              <a:t>https://github.com/Mildpeach/RandomFood.git</a:t>
            </a:r>
          </a:p>
        </p:txBody>
      </p:sp>
      <p:sp>
        <p:nvSpPr>
          <p:cNvPr id="6" name="Text Placeholder 18">
            <a:extLst>
              <a:ext uri="{FF2B5EF4-FFF2-40B4-BE49-F238E27FC236}">
                <a16:creationId xmlns:a16="http://schemas.microsoft.com/office/drawing/2014/main" id="{1DF02C6B-AB82-4D77-8CCB-72173640BAB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50529" y="3001444"/>
            <a:ext cx="2506690" cy="238951"/>
          </a:xfrm>
        </p:spPr>
        <p:txBody>
          <a:bodyPr>
            <a:noAutofit/>
          </a:bodyPr>
          <a:lstStyle/>
          <a:p>
            <a:pPr marL="0" lvl="0" indent="0">
              <a:lnSpc>
                <a:spcPct val="85000"/>
              </a:lnSpc>
              <a:buNone/>
            </a:pPr>
            <a:r>
              <a:rPr lang="en-US" sz="1400" spc="-20">
                <a:latin typeface="Mitr SemiBold"/>
                <a:cs typeface="Mitr SemiBold"/>
              </a:rPr>
              <a:t>You Tube Link</a:t>
            </a:r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5F518696-8013-4875-92D8-425DA23ECA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55805" y="3252429"/>
            <a:ext cx="2506690" cy="365138"/>
          </a:xfrm>
        </p:spPr>
        <p:txBody>
          <a:bodyPr>
            <a:noAutofit/>
          </a:bodyPr>
          <a:lstStyle/>
          <a:p>
            <a:pPr marL="0" lvl="0" indent="0">
              <a:lnSpc>
                <a:spcPct val="105000"/>
              </a:lnSpc>
              <a:buNone/>
            </a:pPr>
            <a:r>
              <a:rPr lang="en-US" sz="900" spc="20"/>
              <a:t>https://youtu.be/XvOkJb-t6I0</a:t>
            </a:r>
            <a:endParaRPr lang="th-TH" sz="900" spc="20"/>
          </a:p>
        </p:txBody>
      </p:sp>
      <p:grpSp>
        <p:nvGrpSpPr>
          <p:cNvPr id="8" name="Group 30">
            <a:extLst>
              <a:ext uri="{FF2B5EF4-FFF2-40B4-BE49-F238E27FC236}">
                <a16:creationId xmlns:a16="http://schemas.microsoft.com/office/drawing/2014/main" id="{F3D9AC4A-2539-46DE-B0A4-C24FD45F4715}"/>
              </a:ext>
            </a:extLst>
          </p:cNvPr>
          <p:cNvGrpSpPr/>
          <p:nvPr/>
        </p:nvGrpSpPr>
        <p:grpSpPr>
          <a:xfrm>
            <a:off x="994108" y="2157161"/>
            <a:ext cx="419361" cy="405179"/>
            <a:chOff x="994108" y="2157161"/>
            <a:chExt cx="419361" cy="405179"/>
          </a:xfrm>
        </p:grpSpPr>
        <p:sp>
          <p:nvSpPr>
            <p:cNvPr id="9" name="Oval 24">
              <a:extLst>
                <a:ext uri="{FF2B5EF4-FFF2-40B4-BE49-F238E27FC236}">
                  <a16:creationId xmlns:a16="http://schemas.microsoft.com/office/drawing/2014/main" id="{91B56C01-E9D0-4FE2-8750-A27219B4CB8E}"/>
                </a:ext>
              </a:extLst>
            </p:cNvPr>
            <p:cNvSpPr/>
            <p:nvPr/>
          </p:nvSpPr>
          <p:spPr>
            <a:xfrm>
              <a:off x="994108" y="2157161"/>
              <a:ext cx="393292" cy="39329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0" name="Oval 25">
              <a:extLst>
                <a:ext uri="{FF2B5EF4-FFF2-40B4-BE49-F238E27FC236}">
                  <a16:creationId xmlns:a16="http://schemas.microsoft.com/office/drawing/2014/main" id="{10FD9C7F-015D-4018-B9F2-A8FE62042E84}"/>
                </a:ext>
              </a:extLst>
            </p:cNvPr>
            <p:cNvSpPr/>
            <p:nvPr/>
          </p:nvSpPr>
          <p:spPr>
            <a:xfrm>
              <a:off x="1020177" y="2169048"/>
              <a:ext cx="393292" cy="39329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grpSp>
        <p:nvGrpSpPr>
          <p:cNvPr id="11" name="Group 32">
            <a:extLst>
              <a:ext uri="{FF2B5EF4-FFF2-40B4-BE49-F238E27FC236}">
                <a16:creationId xmlns:a16="http://schemas.microsoft.com/office/drawing/2014/main" id="{5BDD27C1-FB0A-49C4-A69B-7333F64BD5C7}"/>
              </a:ext>
            </a:extLst>
          </p:cNvPr>
          <p:cNvGrpSpPr/>
          <p:nvPr/>
        </p:nvGrpSpPr>
        <p:grpSpPr>
          <a:xfrm>
            <a:off x="994108" y="2954481"/>
            <a:ext cx="419361" cy="405170"/>
            <a:chOff x="994108" y="2954481"/>
            <a:chExt cx="419361" cy="405170"/>
          </a:xfrm>
        </p:grpSpPr>
        <p:sp>
          <p:nvSpPr>
            <p:cNvPr id="12" name="Oval 28">
              <a:extLst>
                <a:ext uri="{FF2B5EF4-FFF2-40B4-BE49-F238E27FC236}">
                  <a16:creationId xmlns:a16="http://schemas.microsoft.com/office/drawing/2014/main" id="{3BA2DED0-4741-45C5-B744-7B99BC52C10F}"/>
                </a:ext>
              </a:extLst>
            </p:cNvPr>
            <p:cNvSpPr/>
            <p:nvPr/>
          </p:nvSpPr>
          <p:spPr>
            <a:xfrm>
              <a:off x="994108" y="2954481"/>
              <a:ext cx="393292" cy="39329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99D7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3" name="Oval 29">
              <a:extLst>
                <a:ext uri="{FF2B5EF4-FFF2-40B4-BE49-F238E27FC236}">
                  <a16:creationId xmlns:a16="http://schemas.microsoft.com/office/drawing/2014/main" id="{2554CD71-FBFD-4090-B7FD-E643DC421E4D}"/>
                </a:ext>
              </a:extLst>
            </p:cNvPr>
            <p:cNvSpPr/>
            <p:nvPr/>
          </p:nvSpPr>
          <p:spPr>
            <a:xfrm>
              <a:off x="1020177" y="2966359"/>
              <a:ext cx="393292" cy="39329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pic>
        <p:nvPicPr>
          <p:cNvPr id="14" name="Picture Placeholder 42">
            <a:extLst>
              <a:ext uri="{FF2B5EF4-FFF2-40B4-BE49-F238E27FC236}">
                <a16:creationId xmlns:a16="http://schemas.microsoft.com/office/drawing/2014/main" id="{A2712114-25E9-4202-97BF-80F2B51F3963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2"/>
          <a:srcRect t="7018" b="7018"/>
          <a:stretch>
            <a:fillRect/>
          </a:stretch>
        </p:blipFill>
        <p:spPr>
          <a:xfrm>
            <a:off x="5646767" y="750210"/>
            <a:ext cx="2805114" cy="3624260"/>
          </a:xfrm>
          <a:solidFill>
            <a:srgbClr val="FFFFFF"/>
          </a:solidFill>
          <a:ln w="50804">
            <a:solidFill>
              <a:srgbClr val="FFFFFF"/>
            </a:solidFill>
            <a:prstDash val="solid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27B92519-AEB9-4FE7-A25E-A07D7C9DDB5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83056" y="2462332"/>
            <a:ext cx="5949369" cy="1511302"/>
          </a:xfrm>
        </p:spPr>
        <p:txBody>
          <a:bodyPr anchorCtr="1">
            <a:noAutofit/>
          </a:bodyPr>
          <a:lstStyle/>
          <a:p>
            <a:pPr marL="0" lvl="0" indent="0" algn="ctr">
              <a:buNone/>
            </a:pPr>
            <a:r>
              <a:rPr lang="en-US" sz="96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YOU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527C1C4B-3612-481C-AC4A-BFCD3848C88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483056" y="1157740"/>
            <a:ext cx="5949369" cy="1575191"/>
          </a:xfrm>
        </p:spPr>
        <p:txBody>
          <a:bodyPr anchorCtr="1">
            <a:noAutofit/>
          </a:bodyPr>
          <a:lstStyle/>
          <a:p>
            <a:pPr marL="0" lvl="0" indent="0" algn="ctr">
              <a:buNone/>
            </a:pPr>
            <a:r>
              <a:rPr lang="en-US" sz="96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rPr>
              <a:t>THANK</a:t>
            </a:r>
          </a:p>
        </p:txBody>
      </p:sp>
      <p:grpSp>
        <p:nvGrpSpPr>
          <p:cNvPr id="4" name="Group 20">
            <a:extLst>
              <a:ext uri="{FF2B5EF4-FFF2-40B4-BE49-F238E27FC236}">
                <a16:creationId xmlns:a16="http://schemas.microsoft.com/office/drawing/2014/main" id="{DAB27BEE-F600-484C-910D-31227E5A51E8}"/>
              </a:ext>
            </a:extLst>
          </p:cNvPr>
          <p:cNvGrpSpPr/>
          <p:nvPr/>
        </p:nvGrpSpPr>
        <p:grpSpPr>
          <a:xfrm>
            <a:off x="443612" y="3472177"/>
            <a:ext cx="288876" cy="1160629"/>
            <a:chOff x="443612" y="3472177"/>
            <a:chExt cx="288876" cy="1160629"/>
          </a:xfrm>
        </p:grpSpPr>
        <p:sp>
          <p:nvSpPr>
            <p:cNvPr id="5" name="Oval 21">
              <a:extLst>
                <a:ext uri="{FF2B5EF4-FFF2-40B4-BE49-F238E27FC236}">
                  <a16:creationId xmlns:a16="http://schemas.microsoft.com/office/drawing/2014/main" id="{A09BC899-CF16-4F55-BDC9-B07B5F61F543}"/>
                </a:ext>
              </a:extLst>
            </p:cNvPr>
            <p:cNvSpPr/>
            <p:nvPr/>
          </p:nvSpPr>
          <p:spPr>
            <a:xfrm>
              <a:off x="443612" y="3472177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6" name="Oval 22">
              <a:extLst>
                <a:ext uri="{FF2B5EF4-FFF2-40B4-BE49-F238E27FC236}">
                  <a16:creationId xmlns:a16="http://schemas.microsoft.com/office/drawing/2014/main" id="{396102BC-999B-4A7A-AE07-B3D7CB8DAE42}"/>
                </a:ext>
              </a:extLst>
            </p:cNvPr>
            <p:cNvSpPr/>
            <p:nvPr/>
          </p:nvSpPr>
          <p:spPr>
            <a:xfrm>
              <a:off x="476905" y="3479895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7" name="Oval 23">
              <a:extLst>
                <a:ext uri="{FF2B5EF4-FFF2-40B4-BE49-F238E27FC236}">
                  <a16:creationId xmlns:a16="http://schemas.microsoft.com/office/drawing/2014/main" id="{B0F4246F-4FBF-47B7-B31E-96891A96CBD9}"/>
                </a:ext>
              </a:extLst>
            </p:cNvPr>
            <p:cNvSpPr/>
            <p:nvPr/>
          </p:nvSpPr>
          <p:spPr>
            <a:xfrm>
              <a:off x="443612" y="3916978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8" name="Oval 24">
              <a:extLst>
                <a:ext uri="{FF2B5EF4-FFF2-40B4-BE49-F238E27FC236}">
                  <a16:creationId xmlns:a16="http://schemas.microsoft.com/office/drawing/2014/main" id="{2B3190E7-F34C-40BA-88A4-B66B5DE704BE}"/>
                </a:ext>
              </a:extLst>
            </p:cNvPr>
            <p:cNvSpPr/>
            <p:nvPr/>
          </p:nvSpPr>
          <p:spPr>
            <a:xfrm>
              <a:off x="476905" y="3924696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9" name="Oval 25">
              <a:extLst>
                <a:ext uri="{FF2B5EF4-FFF2-40B4-BE49-F238E27FC236}">
                  <a16:creationId xmlns:a16="http://schemas.microsoft.com/office/drawing/2014/main" id="{BB6129B1-ED03-4686-92CC-A9CB40C9A9A0}"/>
                </a:ext>
              </a:extLst>
            </p:cNvPr>
            <p:cNvSpPr/>
            <p:nvPr/>
          </p:nvSpPr>
          <p:spPr>
            <a:xfrm>
              <a:off x="443612" y="4369496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CF3C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0" name="Oval 26">
              <a:extLst>
                <a:ext uri="{FF2B5EF4-FFF2-40B4-BE49-F238E27FC236}">
                  <a16:creationId xmlns:a16="http://schemas.microsoft.com/office/drawing/2014/main" id="{BDBE78DE-19BE-4376-AC23-7DC9A6FD27D7}"/>
                </a:ext>
              </a:extLst>
            </p:cNvPr>
            <p:cNvSpPr/>
            <p:nvPr/>
          </p:nvSpPr>
          <p:spPr>
            <a:xfrm>
              <a:off x="476905" y="437722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grpSp>
        <p:nvGrpSpPr>
          <p:cNvPr id="11" name="Group 27">
            <a:extLst>
              <a:ext uri="{FF2B5EF4-FFF2-40B4-BE49-F238E27FC236}">
                <a16:creationId xmlns:a16="http://schemas.microsoft.com/office/drawing/2014/main" id="{E8802983-C6B8-4138-92AD-06FA7F0EB814}"/>
              </a:ext>
            </a:extLst>
          </p:cNvPr>
          <p:cNvGrpSpPr/>
          <p:nvPr/>
        </p:nvGrpSpPr>
        <p:grpSpPr>
          <a:xfrm>
            <a:off x="8505181" y="428085"/>
            <a:ext cx="288877" cy="1160629"/>
            <a:chOff x="8505181" y="428085"/>
            <a:chExt cx="288877" cy="1160629"/>
          </a:xfrm>
        </p:grpSpPr>
        <p:sp>
          <p:nvSpPr>
            <p:cNvPr id="12" name="Oval 28">
              <a:extLst>
                <a:ext uri="{FF2B5EF4-FFF2-40B4-BE49-F238E27FC236}">
                  <a16:creationId xmlns:a16="http://schemas.microsoft.com/office/drawing/2014/main" id="{61977EA5-E5B6-49BE-83B6-4BEFB8D78A85}"/>
                </a:ext>
              </a:extLst>
            </p:cNvPr>
            <p:cNvSpPr/>
            <p:nvPr/>
          </p:nvSpPr>
          <p:spPr>
            <a:xfrm>
              <a:off x="8505181" y="428085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3" name="Oval 29">
              <a:extLst>
                <a:ext uri="{FF2B5EF4-FFF2-40B4-BE49-F238E27FC236}">
                  <a16:creationId xmlns:a16="http://schemas.microsoft.com/office/drawing/2014/main" id="{A5FC9FA3-C5ED-4A18-8A94-BA4BD4099440}"/>
                </a:ext>
              </a:extLst>
            </p:cNvPr>
            <p:cNvSpPr/>
            <p:nvPr/>
          </p:nvSpPr>
          <p:spPr>
            <a:xfrm>
              <a:off x="8538475" y="43580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4" name="Oval 30">
              <a:extLst>
                <a:ext uri="{FF2B5EF4-FFF2-40B4-BE49-F238E27FC236}">
                  <a16:creationId xmlns:a16="http://schemas.microsoft.com/office/drawing/2014/main" id="{FB6D3640-7550-43C7-B06B-C9933404756E}"/>
                </a:ext>
              </a:extLst>
            </p:cNvPr>
            <p:cNvSpPr/>
            <p:nvPr/>
          </p:nvSpPr>
          <p:spPr>
            <a:xfrm>
              <a:off x="8505181" y="872886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5" name="Oval 31">
              <a:extLst>
                <a:ext uri="{FF2B5EF4-FFF2-40B4-BE49-F238E27FC236}">
                  <a16:creationId xmlns:a16="http://schemas.microsoft.com/office/drawing/2014/main" id="{BDD37653-6A6E-4A1E-8A28-D11C8FDC8A1C}"/>
                </a:ext>
              </a:extLst>
            </p:cNvPr>
            <p:cNvSpPr/>
            <p:nvPr/>
          </p:nvSpPr>
          <p:spPr>
            <a:xfrm>
              <a:off x="8538475" y="88060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6" name="Oval 32">
              <a:extLst>
                <a:ext uri="{FF2B5EF4-FFF2-40B4-BE49-F238E27FC236}">
                  <a16:creationId xmlns:a16="http://schemas.microsoft.com/office/drawing/2014/main" id="{B61CB9D2-6504-4F2D-8759-CC91B2B591CA}"/>
                </a:ext>
              </a:extLst>
            </p:cNvPr>
            <p:cNvSpPr/>
            <p:nvPr/>
          </p:nvSpPr>
          <p:spPr>
            <a:xfrm>
              <a:off x="8505181" y="1325404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CF3C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7" name="Oval 33">
              <a:extLst>
                <a:ext uri="{FF2B5EF4-FFF2-40B4-BE49-F238E27FC236}">
                  <a16:creationId xmlns:a16="http://schemas.microsoft.com/office/drawing/2014/main" id="{18B8087A-9CF4-4011-A1ED-576563FCA967}"/>
                </a:ext>
              </a:extLst>
            </p:cNvPr>
            <p:cNvSpPr/>
            <p:nvPr/>
          </p:nvSpPr>
          <p:spPr>
            <a:xfrm>
              <a:off x="8538475" y="1333131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grpSp>
        <p:nvGrpSpPr>
          <p:cNvPr id="18" name="Group 35">
            <a:extLst>
              <a:ext uri="{FF2B5EF4-FFF2-40B4-BE49-F238E27FC236}">
                <a16:creationId xmlns:a16="http://schemas.microsoft.com/office/drawing/2014/main" id="{8B89BEFC-05E3-46E8-9043-9CA7070AF7EA}"/>
              </a:ext>
            </a:extLst>
          </p:cNvPr>
          <p:cNvGrpSpPr/>
          <p:nvPr/>
        </p:nvGrpSpPr>
        <p:grpSpPr>
          <a:xfrm>
            <a:off x="1706444" y="768324"/>
            <a:ext cx="1437281" cy="906618"/>
            <a:chOff x="1706444" y="768324"/>
            <a:chExt cx="1437281" cy="906618"/>
          </a:xfrm>
        </p:grpSpPr>
        <p:sp>
          <p:nvSpPr>
            <p:cNvPr id="19" name="Rectangle: Rounded Corners 1">
              <a:extLst>
                <a:ext uri="{FF2B5EF4-FFF2-40B4-BE49-F238E27FC236}">
                  <a16:creationId xmlns:a16="http://schemas.microsoft.com/office/drawing/2014/main" id="{5843B088-40AA-43D9-953C-5643FF2FD719}"/>
                </a:ext>
              </a:extLst>
            </p:cNvPr>
            <p:cNvSpPr/>
            <p:nvPr/>
          </p:nvSpPr>
          <p:spPr>
            <a:xfrm rot="10799991" flipH="1" flipV="1">
              <a:off x="1706444" y="777468"/>
              <a:ext cx="1206559" cy="897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6587"/>
                <a:gd name="f7" fmla="val 1090882"/>
                <a:gd name="f8" fmla="val 326819"/>
                <a:gd name="f9" fmla="val 146789"/>
                <a:gd name="f10" fmla="val 145943"/>
                <a:gd name="f11" fmla="val 846"/>
                <a:gd name="f12" fmla="val 325973"/>
                <a:gd name="f13" fmla="+- 0 0 -90"/>
                <a:gd name="f14" fmla="*/ f3 1 1466587"/>
                <a:gd name="f15" fmla="*/ f4 1 109088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66587"/>
                <a:gd name="f24" fmla="*/ f20 1 1090882"/>
                <a:gd name="f25" fmla="*/ 1090882 f20 1"/>
                <a:gd name="f26" fmla="*/ 326819 f20 1"/>
                <a:gd name="f27" fmla="*/ 846 f20 1"/>
                <a:gd name="f28" fmla="*/ 0 f20 1"/>
                <a:gd name="f29" fmla="*/ 0 f21 1"/>
                <a:gd name="f30" fmla="*/ 325973 f21 1"/>
                <a:gd name="f31" fmla="*/ 1466587 f21 1"/>
                <a:gd name="f32" fmla="+- f22 0 f1"/>
                <a:gd name="f33" fmla="*/ f25 1 1090882"/>
                <a:gd name="f34" fmla="*/ f26 1 1090882"/>
                <a:gd name="f35" fmla="*/ f27 1 1090882"/>
                <a:gd name="f36" fmla="*/ f28 1 1090882"/>
                <a:gd name="f37" fmla="*/ f29 1 1466587"/>
                <a:gd name="f38" fmla="*/ f30 1 1466587"/>
                <a:gd name="f39" fmla="*/ f31 1 1466587"/>
                <a:gd name="f40" fmla="*/ f16 1 f23"/>
                <a:gd name="f41" fmla="*/ f17 1 f23"/>
                <a:gd name="f42" fmla="*/ f16 1 f24"/>
                <a:gd name="f43" fmla="*/ f18 1 f24"/>
                <a:gd name="f44" fmla="*/ f37 1 f23"/>
                <a:gd name="f45" fmla="*/ f33 1 f24"/>
                <a:gd name="f46" fmla="*/ f34 1 f24"/>
                <a:gd name="f47" fmla="*/ f38 1 f23"/>
                <a:gd name="f48" fmla="*/ f35 1 f24"/>
                <a:gd name="f49" fmla="*/ f39 1 f23"/>
                <a:gd name="f50" fmla="*/ f36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4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9"/>
                </a:cxn>
                <a:cxn ang="f32">
                  <a:pos x="f60" y="f61"/>
                </a:cxn>
              </a:cxnLst>
              <a:rect l="f51" t="f54" r="f52" b="f53"/>
              <a:pathLst>
                <a:path w="1466587" h="1090882">
                  <a:moveTo>
                    <a:pt x="f5" y="f7"/>
                  </a:moveTo>
                  <a:lnTo>
                    <a:pt x="f5" y="f8"/>
                  </a:lnTo>
                  <a:cubicBezTo>
                    <a:pt x="f5" y="f9"/>
                    <a:pt x="f10" y="f11"/>
                    <a:pt x="f12" y="f11"/>
                  </a:cubicBezTo>
                  <a:lnTo>
                    <a:pt x="f6" y="f5"/>
                  </a:lnTo>
                </a:path>
              </a:pathLst>
            </a:custGeom>
            <a:noFill/>
            <a:ln w="114300" cap="rnd">
              <a:solidFill>
                <a:srgbClr val="8A92FF">
                  <a:alpha val="6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20" name="Oval 37">
              <a:extLst>
                <a:ext uri="{FF2B5EF4-FFF2-40B4-BE49-F238E27FC236}">
                  <a16:creationId xmlns:a16="http://schemas.microsoft.com/office/drawing/2014/main" id="{23461A58-78AC-4EE9-9F70-B4CAEC7567E1}"/>
                </a:ext>
              </a:extLst>
            </p:cNvPr>
            <p:cNvSpPr/>
            <p:nvPr/>
          </p:nvSpPr>
          <p:spPr>
            <a:xfrm flipH="1" flipV="1">
              <a:off x="3134581" y="768324"/>
              <a:ext cx="9144" cy="914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w="114300" cap="flat">
              <a:solidFill>
                <a:srgbClr val="8A92FF">
                  <a:alpha val="6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grpSp>
        <p:nvGrpSpPr>
          <p:cNvPr id="21" name="Group 38">
            <a:extLst>
              <a:ext uri="{FF2B5EF4-FFF2-40B4-BE49-F238E27FC236}">
                <a16:creationId xmlns:a16="http://schemas.microsoft.com/office/drawing/2014/main" id="{61289F82-85C0-471E-BF01-ECFE2FDFD308}"/>
              </a:ext>
            </a:extLst>
          </p:cNvPr>
          <p:cNvGrpSpPr/>
          <p:nvPr/>
        </p:nvGrpSpPr>
        <p:grpSpPr>
          <a:xfrm>
            <a:off x="6457127" y="3005413"/>
            <a:ext cx="626894" cy="781720"/>
            <a:chOff x="6457127" y="3005413"/>
            <a:chExt cx="626894" cy="781720"/>
          </a:xfrm>
        </p:grpSpPr>
        <p:sp>
          <p:nvSpPr>
            <p:cNvPr id="22" name="Rectangle: Rounded Corners 1">
              <a:extLst>
                <a:ext uri="{FF2B5EF4-FFF2-40B4-BE49-F238E27FC236}">
                  <a16:creationId xmlns:a16="http://schemas.microsoft.com/office/drawing/2014/main" id="{71D9A62A-C950-4216-899E-566284501BD8}"/>
                </a:ext>
              </a:extLst>
            </p:cNvPr>
            <p:cNvSpPr/>
            <p:nvPr/>
          </p:nvSpPr>
          <p:spPr>
            <a:xfrm flipH="1" flipV="1">
              <a:off x="6457127" y="3257056"/>
              <a:ext cx="626894" cy="53007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000"/>
                <a:gd name="f7" fmla="val 644313"/>
                <a:gd name="f8" fmla="val 326819"/>
                <a:gd name="f9" fmla="val 146789"/>
                <a:gd name="f10" fmla="val 145943"/>
                <a:gd name="f11" fmla="val 846"/>
                <a:gd name="f12" fmla="val 325973"/>
                <a:gd name="f13" fmla="+- 0 0 -90"/>
                <a:gd name="f14" fmla="*/ f3 1 762000"/>
                <a:gd name="f15" fmla="*/ f4 1 64431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62000"/>
                <a:gd name="f24" fmla="*/ f20 1 644313"/>
                <a:gd name="f25" fmla="*/ 0 f21 1"/>
                <a:gd name="f26" fmla="*/ 325973 f21 1"/>
                <a:gd name="f27" fmla="*/ 762000 f21 1"/>
                <a:gd name="f28" fmla="*/ 644313 f20 1"/>
                <a:gd name="f29" fmla="*/ 326819 f20 1"/>
                <a:gd name="f30" fmla="*/ 846 f20 1"/>
                <a:gd name="f31" fmla="*/ 0 f20 1"/>
                <a:gd name="f32" fmla="+- f22 0 f1"/>
                <a:gd name="f33" fmla="*/ f25 1 762000"/>
                <a:gd name="f34" fmla="*/ f26 1 762000"/>
                <a:gd name="f35" fmla="*/ f27 1 762000"/>
                <a:gd name="f36" fmla="*/ f28 1 644313"/>
                <a:gd name="f37" fmla="*/ f29 1 644313"/>
                <a:gd name="f38" fmla="*/ f30 1 644313"/>
                <a:gd name="f39" fmla="*/ f31 1 644313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6 1 f24"/>
                <a:gd name="f46" fmla="*/ f37 1 f24"/>
                <a:gd name="f47" fmla="*/ f34 1 f23"/>
                <a:gd name="f48" fmla="*/ f38 1 f24"/>
                <a:gd name="f49" fmla="*/ f35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4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9"/>
                </a:cxn>
                <a:cxn ang="f32">
                  <a:pos x="f60" y="f61"/>
                </a:cxn>
              </a:cxnLst>
              <a:rect l="f51" t="f54" r="f52" b="f53"/>
              <a:pathLst>
                <a:path w="762000" h="644313">
                  <a:moveTo>
                    <a:pt x="f5" y="f7"/>
                  </a:moveTo>
                  <a:lnTo>
                    <a:pt x="f5" y="f8"/>
                  </a:lnTo>
                  <a:cubicBezTo>
                    <a:pt x="f5" y="f9"/>
                    <a:pt x="f10" y="f11"/>
                    <a:pt x="f12" y="f11"/>
                  </a:cubicBezTo>
                  <a:lnTo>
                    <a:pt x="f6" y="f5"/>
                  </a:lnTo>
                </a:path>
              </a:pathLst>
            </a:custGeom>
            <a:noFill/>
            <a:ln w="114300" cap="rnd">
              <a:solidFill>
                <a:srgbClr val="8A92FF">
                  <a:alpha val="6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23" name="Oval 40">
              <a:extLst>
                <a:ext uri="{FF2B5EF4-FFF2-40B4-BE49-F238E27FC236}">
                  <a16:creationId xmlns:a16="http://schemas.microsoft.com/office/drawing/2014/main" id="{30EE2563-F608-4AF2-A928-C845F6E0363F}"/>
                </a:ext>
              </a:extLst>
            </p:cNvPr>
            <p:cNvSpPr/>
            <p:nvPr/>
          </p:nvSpPr>
          <p:spPr>
            <a:xfrm flipH="1" flipV="1">
              <a:off x="7074877" y="3005413"/>
              <a:ext cx="9144" cy="914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w="114300" cap="flat">
              <a:solidFill>
                <a:srgbClr val="8A92FF">
                  <a:alpha val="6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39">
            <a:extLst>
              <a:ext uri="{FF2B5EF4-FFF2-40B4-BE49-F238E27FC236}">
                <a16:creationId xmlns:a16="http://schemas.microsoft.com/office/drawing/2014/main" id="{677A7CFC-8C4E-4F5A-8181-3974FFAE2A3C}"/>
              </a:ext>
            </a:extLst>
          </p:cNvPr>
          <p:cNvSpPr/>
          <p:nvPr/>
        </p:nvSpPr>
        <p:spPr>
          <a:xfrm>
            <a:off x="895645" y="1226402"/>
            <a:ext cx="3135980" cy="219684"/>
          </a:xfrm>
          <a:custGeom>
            <a:avLst>
              <a:gd name="f0" fmla="val 4368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AEA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88AACF2C-74D1-4DA2-B63B-4493715B49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28570" y="644249"/>
            <a:ext cx="4070140" cy="965313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44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INSPIRATION</a:t>
            </a:r>
            <a:endParaRPr lang="en-US" sz="4400" b="1">
              <a:solidFill>
                <a:srgbClr val="FFFFFF"/>
              </a:solidFill>
              <a:effectLst>
                <a:outerShdw dist="38096" dir="2700000">
                  <a:srgbClr val="6958DF"/>
                </a:outerShdw>
              </a:effectLst>
              <a:latin typeface="Mitr SemiBold"/>
              <a:cs typeface="Mitr SemiBold"/>
            </a:endParaRPr>
          </a:p>
        </p:txBody>
      </p:sp>
      <p:grpSp>
        <p:nvGrpSpPr>
          <p:cNvPr id="4" name="Group 13">
            <a:extLst>
              <a:ext uri="{FF2B5EF4-FFF2-40B4-BE49-F238E27FC236}">
                <a16:creationId xmlns:a16="http://schemas.microsoft.com/office/drawing/2014/main" id="{2E4449F9-1A5A-4CCE-83C8-54754768529B}"/>
              </a:ext>
            </a:extLst>
          </p:cNvPr>
          <p:cNvGrpSpPr/>
          <p:nvPr/>
        </p:nvGrpSpPr>
        <p:grpSpPr>
          <a:xfrm>
            <a:off x="6640492" y="4455149"/>
            <a:ext cx="1160628" cy="288876"/>
            <a:chOff x="6640492" y="4455149"/>
            <a:chExt cx="1160628" cy="288876"/>
          </a:xfrm>
        </p:grpSpPr>
        <p:sp>
          <p:nvSpPr>
            <p:cNvPr id="5" name="Oval 14">
              <a:extLst>
                <a:ext uri="{FF2B5EF4-FFF2-40B4-BE49-F238E27FC236}">
                  <a16:creationId xmlns:a16="http://schemas.microsoft.com/office/drawing/2014/main" id="{A0185B09-A3CE-4230-9D6B-384B75B176CA}"/>
                </a:ext>
              </a:extLst>
            </p:cNvPr>
            <p:cNvSpPr/>
            <p:nvPr/>
          </p:nvSpPr>
          <p:spPr>
            <a:xfrm rot="5400013">
              <a:off x="7545537" y="4455149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6" name="Oval 15">
              <a:extLst>
                <a:ext uri="{FF2B5EF4-FFF2-40B4-BE49-F238E27FC236}">
                  <a16:creationId xmlns:a16="http://schemas.microsoft.com/office/drawing/2014/main" id="{45E127E0-F6D4-4B7A-AB45-6FE5EAE7E60F}"/>
                </a:ext>
              </a:extLst>
            </p:cNvPr>
            <p:cNvSpPr/>
            <p:nvPr/>
          </p:nvSpPr>
          <p:spPr>
            <a:xfrm rot="5400013">
              <a:off x="7537811" y="4488442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7" name="Oval 16">
              <a:extLst>
                <a:ext uri="{FF2B5EF4-FFF2-40B4-BE49-F238E27FC236}">
                  <a16:creationId xmlns:a16="http://schemas.microsoft.com/office/drawing/2014/main" id="{686F7BE6-272F-43F7-B436-B71B1387B43E}"/>
                </a:ext>
              </a:extLst>
            </p:cNvPr>
            <p:cNvSpPr/>
            <p:nvPr/>
          </p:nvSpPr>
          <p:spPr>
            <a:xfrm rot="5400013">
              <a:off x="7100737" y="4455149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8" name="Oval 17">
              <a:extLst>
                <a:ext uri="{FF2B5EF4-FFF2-40B4-BE49-F238E27FC236}">
                  <a16:creationId xmlns:a16="http://schemas.microsoft.com/office/drawing/2014/main" id="{352EF297-72E4-4035-A787-01111AC0FCCA}"/>
                </a:ext>
              </a:extLst>
            </p:cNvPr>
            <p:cNvSpPr/>
            <p:nvPr/>
          </p:nvSpPr>
          <p:spPr>
            <a:xfrm rot="5400013">
              <a:off x="7093019" y="4488442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9" name="Oval 18">
              <a:extLst>
                <a:ext uri="{FF2B5EF4-FFF2-40B4-BE49-F238E27FC236}">
                  <a16:creationId xmlns:a16="http://schemas.microsoft.com/office/drawing/2014/main" id="{FDA5C4D1-D252-45C3-A5A4-F0229B98AF5A}"/>
                </a:ext>
              </a:extLst>
            </p:cNvPr>
            <p:cNvSpPr/>
            <p:nvPr/>
          </p:nvSpPr>
          <p:spPr>
            <a:xfrm rot="5400013">
              <a:off x="6648218" y="4455149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99D7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0" name="Oval 19">
              <a:extLst>
                <a:ext uri="{FF2B5EF4-FFF2-40B4-BE49-F238E27FC236}">
                  <a16:creationId xmlns:a16="http://schemas.microsoft.com/office/drawing/2014/main" id="{801C8AE6-4AA5-4DE4-A3F5-BB97D93D4442}"/>
                </a:ext>
              </a:extLst>
            </p:cNvPr>
            <p:cNvSpPr/>
            <p:nvPr/>
          </p:nvSpPr>
          <p:spPr>
            <a:xfrm rot="5400013">
              <a:off x="6640492" y="4488442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grpSp>
        <p:nvGrpSpPr>
          <p:cNvPr id="11" name="Group 20">
            <a:extLst>
              <a:ext uri="{FF2B5EF4-FFF2-40B4-BE49-F238E27FC236}">
                <a16:creationId xmlns:a16="http://schemas.microsoft.com/office/drawing/2014/main" id="{FD502CD2-76E1-4779-A58E-BC77135D51FE}"/>
              </a:ext>
            </a:extLst>
          </p:cNvPr>
          <p:cNvGrpSpPr/>
          <p:nvPr/>
        </p:nvGrpSpPr>
        <p:grpSpPr>
          <a:xfrm>
            <a:off x="325983" y="563334"/>
            <a:ext cx="765901" cy="483113"/>
            <a:chOff x="325983" y="563334"/>
            <a:chExt cx="765901" cy="483113"/>
          </a:xfrm>
        </p:grpSpPr>
        <p:sp>
          <p:nvSpPr>
            <p:cNvPr id="12" name="Rectangle: Rounded Corners 1">
              <a:extLst>
                <a:ext uri="{FF2B5EF4-FFF2-40B4-BE49-F238E27FC236}">
                  <a16:creationId xmlns:a16="http://schemas.microsoft.com/office/drawing/2014/main" id="{3FA362E5-244D-46C1-99B8-7964FAEB93A9}"/>
                </a:ext>
              </a:extLst>
            </p:cNvPr>
            <p:cNvSpPr/>
            <p:nvPr/>
          </p:nvSpPr>
          <p:spPr>
            <a:xfrm rot="10799991" flipH="1" flipV="1">
              <a:off x="325983" y="568207"/>
              <a:ext cx="642942" cy="4782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6587"/>
                <a:gd name="f7" fmla="val 1090882"/>
                <a:gd name="f8" fmla="val 326819"/>
                <a:gd name="f9" fmla="val 146789"/>
                <a:gd name="f10" fmla="val 145943"/>
                <a:gd name="f11" fmla="val 846"/>
                <a:gd name="f12" fmla="val 325973"/>
                <a:gd name="f13" fmla="+- 0 0 -90"/>
                <a:gd name="f14" fmla="*/ f3 1 1466587"/>
                <a:gd name="f15" fmla="*/ f4 1 109088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66587"/>
                <a:gd name="f24" fmla="*/ f20 1 1090882"/>
                <a:gd name="f25" fmla="*/ 1090882 f20 1"/>
                <a:gd name="f26" fmla="*/ 326819 f20 1"/>
                <a:gd name="f27" fmla="*/ 846 f20 1"/>
                <a:gd name="f28" fmla="*/ 0 f20 1"/>
                <a:gd name="f29" fmla="*/ 0 f21 1"/>
                <a:gd name="f30" fmla="*/ 325973 f21 1"/>
                <a:gd name="f31" fmla="*/ 1466587 f21 1"/>
                <a:gd name="f32" fmla="+- f22 0 f1"/>
                <a:gd name="f33" fmla="*/ f25 1 1090882"/>
                <a:gd name="f34" fmla="*/ f26 1 1090882"/>
                <a:gd name="f35" fmla="*/ f27 1 1090882"/>
                <a:gd name="f36" fmla="*/ f28 1 1090882"/>
                <a:gd name="f37" fmla="*/ f29 1 1466587"/>
                <a:gd name="f38" fmla="*/ f30 1 1466587"/>
                <a:gd name="f39" fmla="*/ f31 1 1466587"/>
                <a:gd name="f40" fmla="*/ f16 1 f23"/>
                <a:gd name="f41" fmla="*/ f17 1 f23"/>
                <a:gd name="f42" fmla="*/ f16 1 f24"/>
                <a:gd name="f43" fmla="*/ f18 1 f24"/>
                <a:gd name="f44" fmla="*/ f37 1 f23"/>
                <a:gd name="f45" fmla="*/ f33 1 f24"/>
                <a:gd name="f46" fmla="*/ f34 1 f24"/>
                <a:gd name="f47" fmla="*/ f38 1 f23"/>
                <a:gd name="f48" fmla="*/ f35 1 f24"/>
                <a:gd name="f49" fmla="*/ f39 1 f23"/>
                <a:gd name="f50" fmla="*/ f36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4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9"/>
                </a:cxn>
                <a:cxn ang="f32">
                  <a:pos x="f60" y="f61"/>
                </a:cxn>
              </a:cxnLst>
              <a:rect l="f51" t="f54" r="f52" b="f53"/>
              <a:pathLst>
                <a:path w="1466587" h="1090882">
                  <a:moveTo>
                    <a:pt x="f5" y="f7"/>
                  </a:moveTo>
                  <a:lnTo>
                    <a:pt x="f5" y="f8"/>
                  </a:lnTo>
                  <a:cubicBezTo>
                    <a:pt x="f5" y="f9"/>
                    <a:pt x="f10" y="f11"/>
                    <a:pt x="f12" y="f11"/>
                  </a:cubicBezTo>
                  <a:lnTo>
                    <a:pt x="f6" y="f5"/>
                  </a:lnTo>
                </a:path>
              </a:pathLst>
            </a:custGeom>
            <a:noFill/>
            <a:ln w="88897" cap="rnd">
              <a:solidFill>
                <a:srgbClr val="FAEA9D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3" name="Oval 22">
              <a:extLst>
                <a:ext uri="{FF2B5EF4-FFF2-40B4-BE49-F238E27FC236}">
                  <a16:creationId xmlns:a16="http://schemas.microsoft.com/office/drawing/2014/main" id="{DDB3B64B-E051-47E6-BF73-2F7DF3772C46}"/>
                </a:ext>
              </a:extLst>
            </p:cNvPr>
            <p:cNvSpPr/>
            <p:nvPr/>
          </p:nvSpPr>
          <p:spPr>
            <a:xfrm flipH="1" flipV="1">
              <a:off x="1087011" y="563334"/>
              <a:ext cx="4873" cy="487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w="88897" cap="flat">
              <a:solidFill>
                <a:srgbClr val="FAEA9D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grpSp>
        <p:nvGrpSpPr>
          <p:cNvPr id="14" name="Group 30">
            <a:extLst>
              <a:ext uri="{FF2B5EF4-FFF2-40B4-BE49-F238E27FC236}">
                <a16:creationId xmlns:a16="http://schemas.microsoft.com/office/drawing/2014/main" id="{666CF398-312F-4C4E-A307-F359B2F44EB6}"/>
              </a:ext>
            </a:extLst>
          </p:cNvPr>
          <p:cNvGrpSpPr/>
          <p:nvPr/>
        </p:nvGrpSpPr>
        <p:grpSpPr>
          <a:xfrm>
            <a:off x="3965296" y="563334"/>
            <a:ext cx="334057" cy="416555"/>
            <a:chOff x="3965296" y="563334"/>
            <a:chExt cx="334057" cy="416555"/>
          </a:xfrm>
        </p:grpSpPr>
        <p:sp>
          <p:nvSpPr>
            <p:cNvPr id="15" name="Rectangle: Rounded Corners 1">
              <a:extLst>
                <a:ext uri="{FF2B5EF4-FFF2-40B4-BE49-F238E27FC236}">
                  <a16:creationId xmlns:a16="http://schemas.microsoft.com/office/drawing/2014/main" id="{770E1FFC-000B-49B9-B910-767C5119CC13}"/>
                </a:ext>
              </a:extLst>
            </p:cNvPr>
            <p:cNvSpPr/>
            <p:nvPr/>
          </p:nvSpPr>
          <p:spPr>
            <a:xfrm rot="10800009" flipV="1">
              <a:off x="3965296" y="563334"/>
              <a:ext cx="334057" cy="282467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762000"/>
                <a:gd name="f7" fmla="val 644313"/>
                <a:gd name="f8" fmla="val 326819"/>
                <a:gd name="f9" fmla="val 146789"/>
                <a:gd name="f10" fmla="val 145943"/>
                <a:gd name="f11" fmla="val 846"/>
                <a:gd name="f12" fmla="val 325973"/>
                <a:gd name="f13" fmla="+- 0 0 -90"/>
                <a:gd name="f14" fmla="*/ f3 1 762000"/>
                <a:gd name="f15" fmla="*/ f4 1 644313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762000"/>
                <a:gd name="f24" fmla="*/ f20 1 644313"/>
                <a:gd name="f25" fmla="*/ 0 f21 1"/>
                <a:gd name="f26" fmla="*/ 325973 f21 1"/>
                <a:gd name="f27" fmla="*/ 762000 f21 1"/>
                <a:gd name="f28" fmla="*/ 644313 f20 1"/>
                <a:gd name="f29" fmla="*/ 326819 f20 1"/>
                <a:gd name="f30" fmla="*/ 846 f20 1"/>
                <a:gd name="f31" fmla="*/ 0 f20 1"/>
                <a:gd name="f32" fmla="+- f22 0 f1"/>
                <a:gd name="f33" fmla="*/ f25 1 762000"/>
                <a:gd name="f34" fmla="*/ f26 1 762000"/>
                <a:gd name="f35" fmla="*/ f27 1 762000"/>
                <a:gd name="f36" fmla="*/ f28 1 644313"/>
                <a:gd name="f37" fmla="*/ f29 1 644313"/>
                <a:gd name="f38" fmla="*/ f30 1 644313"/>
                <a:gd name="f39" fmla="*/ f31 1 644313"/>
                <a:gd name="f40" fmla="*/ f16 1 f23"/>
                <a:gd name="f41" fmla="*/ f17 1 f23"/>
                <a:gd name="f42" fmla="*/ f16 1 f24"/>
                <a:gd name="f43" fmla="*/ f18 1 f24"/>
                <a:gd name="f44" fmla="*/ f33 1 f23"/>
                <a:gd name="f45" fmla="*/ f36 1 f24"/>
                <a:gd name="f46" fmla="*/ f37 1 f24"/>
                <a:gd name="f47" fmla="*/ f34 1 f23"/>
                <a:gd name="f48" fmla="*/ f38 1 f24"/>
                <a:gd name="f49" fmla="*/ f35 1 f23"/>
                <a:gd name="f50" fmla="*/ f39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4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9"/>
                </a:cxn>
                <a:cxn ang="f32">
                  <a:pos x="f60" y="f61"/>
                </a:cxn>
              </a:cxnLst>
              <a:rect l="f51" t="f54" r="f52" b="f53"/>
              <a:pathLst>
                <a:path w="762000" h="644313">
                  <a:moveTo>
                    <a:pt x="f5" y="f7"/>
                  </a:moveTo>
                  <a:lnTo>
                    <a:pt x="f5" y="f8"/>
                  </a:lnTo>
                  <a:cubicBezTo>
                    <a:pt x="f5" y="f9"/>
                    <a:pt x="f10" y="f11"/>
                    <a:pt x="f12" y="f11"/>
                  </a:cubicBezTo>
                  <a:lnTo>
                    <a:pt x="f6" y="f5"/>
                  </a:lnTo>
                </a:path>
              </a:pathLst>
            </a:custGeom>
            <a:noFill/>
            <a:ln w="88897" cap="rnd">
              <a:solidFill>
                <a:srgbClr val="FAEA9D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6" name="Oval 32">
              <a:extLst>
                <a:ext uri="{FF2B5EF4-FFF2-40B4-BE49-F238E27FC236}">
                  <a16:creationId xmlns:a16="http://schemas.microsoft.com/office/drawing/2014/main" id="{9CF92267-1166-49EE-8517-233DCB954126}"/>
                </a:ext>
              </a:extLst>
            </p:cNvPr>
            <p:cNvSpPr/>
            <p:nvPr/>
          </p:nvSpPr>
          <p:spPr>
            <a:xfrm rot="10800009" flipV="1">
              <a:off x="4294480" y="975016"/>
              <a:ext cx="4873" cy="487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w="88897" cap="flat">
              <a:solidFill>
                <a:srgbClr val="FAEA9D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pic>
        <p:nvPicPr>
          <p:cNvPr id="17" name="รูปภาพ 24">
            <a:extLst>
              <a:ext uri="{FF2B5EF4-FFF2-40B4-BE49-F238E27FC236}">
                <a16:creationId xmlns:a16="http://schemas.microsoft.com/office/drawing/2014/main" id="{CD12B668-2F32-40C1-8678-2FD0A2544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445" y="1473473"/>
            <a:ext cx="1470803" cy="146781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8" name="Picture 4" descr="สูตร กระเพราหมูกรอบไข่ดาว พร้อมวิธีทำโดย Pearwah Naruporn - Wongnai Cooking">
            <a:extLst>
              <a:ext uri="{FF2B5EF4-FFF2-40B4-BE49-F238E27FC236}">
                <a16:creationId xmlns:a16="http://schemas.microsoft.com/office/drawing/2014/main" id="{05F651A5-A66F-446A-8B3E-5AED47F5CAC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530254" y="1659142"/>
            <a:ext cx="2208376" cy="124221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9" name="Picture 6" descr="วิธีทำ ต้มยำกุ้งน้ำข้น อาหารไทยยอดฮิต">
            <a:extLst>
              <a:ext uri="{FF2B5EF4-FFF2-40B4-BE49-F238E27FC236}">
                <a16:creationId xmlns:a16="http://schemas.microsoft.com/office/drawing/2014/main" id="{6BCBE818-7B46-4692-9162-E828321AFEE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4175"/>
          <a:stretch>
            <a:fillRect/>
          </a:stretch>
        </p:blipFill>
        <p:spPr>
          <a:xfrm>
            <a:off x="5530254" y="2934638"/>
            <a:ext cx="1605741" cy="141834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0" name="Picture 8" descr="ไดโนชาบู Dino Shabu แฟรนไชส์บุฟเฟ่ต์ชาบู ปิ้งย่าง และบาร์บีคิว">
            <a:extLst>
              <a:ext uri="{FF2B5EF4-FFF2-40B4-BE49-F238E27FC236}">
                <a16:creationId xmlns:a16="http://schemas.microsoft.com/office/drawing/2014/main" id="{4ED5C240-8890-4EFD-BD2C-DAD8F223388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3163961" y="2934638"/>
            <a:ext cx="2070768" cy="138051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1" name="Picture 10" descr="6 ร้านชานมไข่มุก งานดี หอมชาหวานมัน หนึบหนับแบบครบรส">
            <a:extLst>
              <a:ext uri="{FF2B5EF4-FFF2-40B4-BE49-F238E27FC236}">
                <a16:creationId xmlns:a16="http://schemas.microsoft.com/office/drawing/2014/main" id="{27706A2B-D370-4530-AC18-FBB858236FE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5445828" y="81335"/>
            <a:ext cx="2845119" cy="149369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2" name="Picture 12" descr="รวมให้แล้ว!! แจก 11 สูตร “น้ำผลไม้ปั่น” หาทำเล เงินทุนพร้อม เปิดร้านได้เลย">
            <a:extLst>
              <a:ext uri="{FF2B5EF4-FFF2-40B4-BE49-F238E27FC236}">
                <a16:creationId xmlns:a16="http://schemas.microsoft.com/office/drawing/2014/main" id="{86D82221-C648-41E3-A4C9-4979B79F174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7218968" y="2976454"/>
            <a:ext cx="1071978" cy="120263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3" name="Picture 14" descr="โอริโอ้ปั่น แจกสูตรโอริโอ้ปั่น ทำง่ายๆ ดื่มเย็นๆแสนสดชื่นใจ">
            <a:extLst>
              <a:ext uri="{FF2B5EF4-FFF2-40B4-BE49-F238E27FC236}">
                <a16:creationId xmlns:a16="http://schemas.microsoft.com/office/drawing/2014/main" id="{2B5BFD9E-9199-4083-A51D-DB79D2DF084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3259104" y="1606363"/>
            <a:ext cx="2070768" cy="116480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4" name="Picture 16" descr="วิธีทำ 'ปีกไก่ทอด' ให้กรอบนาน ไม่อมน้ำมัน รสกลมกล่อมถูกใจคนทุกวัย |  Ajinomoto EN">
            <a:extLst>
              <a:ext uri="{FF2B5EF4-FFF2-40B4-BE49-F238E27FC236}">
                <a16:creationId xmlns:a16="http://schemas.microsoft.com/office/drawing/2014/main" id="{64576E83-EDC6-48A5-AF2E-1F3E1C91944D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476445" y="3017638"/>
            <a:ext cx="1470803" cy="14708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4">
            <a:extLst>
              <a:ext uri="{FF2B5EF4-FFF2-40B4-BE49-F238E27FC236}">
                <a16:creationId xmlns:a16="http://schemas.microsoft.com/office/drawing/2014/main" id="{089E0372-6113-4B8F-8C8A-8E0D5F6E593E}"/>
              </a:ext>
            </a:extLst>
          </p:cNvPr>
          <p:cNvSpPr/>
          <p:nvPr/>
        </p:nvSpPr>
        <p:spPr>
          <a:xfrm>
            <a:off x="869694" y="987506"/>
            <a:ext cx="4943877" cy="19611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5A9DC">
              <a:alpha val="6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Text Placeholder 15">
            <a:extLst>
              <a:ext uri="{FF2B5EF4-FFF2-40B4-BE49-F238E27FC236}">
                <a16:creationId xmlns:a16="http://schemas.microsoft.com/office/drawing/2014/main" id="{A317F7E5-42B7-44DF-9F31-3719C5D656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61300" y="537054"/>
            <a:ext cx="987817" cy="649224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48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By</a:t>
            </a:r>
          </a:p>
        </p:txBody>
      </p:sp>
      <p:sp>
        <p:nvSpPr>
          <p:cNvPr id="4" name="Text Placeholder 16">
            <a:extLst>
              <a:ext uri="{FF2B5EF4-FFF2-40B4-BE49-F238E27FC236}">
                <a16:creationId xmlns:a16="http://schemas.microsoft.com/office/drawing/2014/main" id="{358441DE-8BEB-4B3E-AE20-13FCAE80A5E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30398" y="543126"/>
            <a:ext cx="3239545" cy="646563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48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rPr>
              <a:t>NetBeans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2087BA05-633E-4CF1-A4E9-534A65BF272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968956" y="925948"/>
            <a:ext cx="1173522" cy="257668"/>
          </a:xfrm>
        </p:spPr>
        <p:txBody>
          <a:bodyPr>
            <a:noAutofit/>
          </a:bodyPr>
          <a:lstStyle/>
          <a:p>
            <a:pPr marL="0" lvl="0" indent="0">
              <a:lnSpc>
                <a:spcPct val="103000"/>
              </a:lnSpc>
              <a:buNone/>
            </a:pPr>
            <a:r>
              <a:rPr lang="en-US" sz="1050" b="1"/>
              <a:t>Tab Menu</a:t>
            </a:r>
          </a:p>
        </p:txBody>
      </p:sp>
      <p:grpSp>
        <p:nvGrpSpPr>
          <p:cNvPr id="6" name="Group 17">
            <a:extLst>
              <a:ext uri="{FF2B5EF4-FFF2-40B4-BE49-F238E27FC236}">
                <a16:creationId xmlns:a16="http://schemas.microsoft.com/office/drawing/2014/main" id="{762820F5-3AB4-4E16-8256-1F10C2DE8329}"/>
              </a:ext>
            </a:extLst>
          </p:cNvPr>
          <p:cNvGrpSpPr/>
          <p:nvPr/>
        </p:nvGrpSpPr>
        <p:grpSpPr>
          <a:xfrm>
            <a:off x="290907" y="3530388"/>
            <a:ext cx="288867" cy="1160629"/>
            <a:chOff x="290907" y="3530388"/>
            <a:chExt cx="288867" cy="1160629"/>
          </a:xfrm>
        </p:grpSpPr>
        <p:sp>
          <p:nvSpPr>
            <p:cNvPr id="7" name="Oval 18">
              <a:extLst>
                <a:ext uri="{FF2B5EF4-FFF2-40B4-BE49-F238E27FC236}">
                  <a16:creationId xmlns:a16="http://schemas.microsoft.com/office/drawing/2014/main" id="{45F4961F-B3E0-42B0-8BBF-7EC851849899}"/>
                </a:ext>
              </a:extLst>
            </p:cNvPr>
            <p:cNvSpPr/>
            <p:nvPr/>
          </p:nvSpPr>
          <p:spPr>
            <a:xfrm>
              <a:off x="290907" y="3530388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CF3C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8" name="Oval 19">
              <a:extLst>
                <a:ext uri="{FF2B5EF4-FFF2-40B4-BE49-F238E27FC236}">
                  <a16:creationId xmlns:a16="http://schemas.microsoft.com/office/drawing/2014/main" id="{D44CDD1F-BEA6-42A4-ABBC-2287BEFDAEED}"/>
                </a:ext>
              </a:extLst>
            </p:cNvPr>
            <p:cNvSpPr/>
            <p:nvPr/>
          </p:nvSpPr>
          <p:spPr>
            <a:xfrm>
              <a:off x="324191" y="3538115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9" name="Oval 20">
              <a:extLst>
                <a:ext uri="{FF2B5EF4-FFF2-40B4-BE49-F238E27FC236}">
                  <a16:creationId xmlns:a16="http://schemas.microsoft.com/office/drawing/2014/main" id="{A974DC06-BC33-41BE-8A68-23A769C4CBC3}"/>
                </a:ext>
              </a:extLst>
            </p:cNvPr>
            <p:cNvSpPr/>
            <p:nvPr/>
          </p:nvSpPr>
          <p:spPr>
            <a:xfrm>
              <a:off x="290907" y="3975189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C26BA7C-E419-4E37-BFEF-F387AD83AB44}"/>
                </a:ext>
              </a:extLst>
            </p:cNvPr>
            <p:cNvSpPr/>
            <p:nvPr/>
          </p:nvSpPr>
          <p:spPr>
            <a:xfrm>
              <a:off x="324191" y="3982916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1" name="Oval 22">
              <a:extLst>
                <a:ext uri="{FF2B5EF4-FFF2-40B4-BE49-F238E27FC236}">
                  <a16:creationId xmlns:a16="http://schemas.microsoft.com/office/drawing/2014/main" id="{3B795D6F-BEA8-4D33-A95D-47FECBD5774A}"/>
                </a:ext>
              </a:extLst>
            </p:cNvPr>
            <p:cNvSpPr/>
            <p:nvPr/>
          </p:nvSpPr>
          <p:spPr>
            <a:xfrm>
              <a:off x="290907" y="4427707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99D7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2" name="Oval 23">
              <a:extLst>
                <a:ext uri="{FF2B5EF4-FFF2-40B4-BE49-F238E27FC236}">
                  <a16:creationId xmlns:a16="http://schemas.microsoft.com/office/drawing/2014/main" id="{CFCFA673-5D01-45D8-9425-6DFD3924D2B2}"/>
                </a:ext>
              </a:extLst>
            </p:cNvPr>
            <p:cNvSpPr/>
            <p:nvPr/>
          </p:nvSpPr>
          <p:spPr>
            <a:xfrm>
              <a:off x="324191" y="4435434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pic>
        <p:nvPicPr>
          <p:cNvPr id="13" name="ตัวแทนรูปภาพ 6">
            <a:extLst>
              <a:ext uri="{FF2B5EF4-FFF2-40B4-BE49-F238E27FC236}">
                <a16:creationId xmlns:a16="http://schemas.microsoft.com/office/drawing/2014/main" id="{79799190-5DF2-44CD-BCD4-CE6E193F9106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rcRect l="-104" t="680" r="104" b="26974"/>
          <a:stretch>
            <a:fillRect/>
          </a:stretch>
        </p:blipFill>
        <p:spPr>
          <a:xfrm>
            <a:off x="861300" y="1361441"/>
            <a:ext cx="8064578" cy="3782058"/>
          </a:xfrm>
          <a:solidFill>
            <a:srgbClr val="FFFFFF"/>
          </a:solidFill>
          <a:ln w="31747">
            <a:solidFill>
              <a:srgbClr val="6958DF"/>
            </a:solidFill>
            <a:prstDash val="solid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43">
            <a:extLst>
              <a:ext uri="{FF2B5EF4-FFF2-40B4-BE49-F238E27FC236}">
                <a16:creationId xmlns:a16="http://schemas.microsoft.com/office/drawing/2014/main" id="{6F3FCBA7-FD16-4A4E-A291-35CADE85676F}"/>
              </a:ext>
            </a:extLst>
          </p:cNvPr>
          <p:cNvSpPr/>
          <p:nvPr/>
        </p:nvSpPr>
        <p:spPr>
          <a:xfrm>
            <a:off x="3015462" y="16376"/>
            <a:ext cx="2988030" cy="5162327"/>
          </a:xfrm>
          <a:custGeom>
            <a:avLst>
              <a:gd name="f9" fmla="val 50000"/>
              <a:gd name="f10" fmla="val 0"/>
            </a:avLst>
            <a:gdLst>
              <a:gd name="f2" fmla="val 10800000"/>
              <a:gd name="f3" fmla="val 5400000"/>
              <a:gd name="f4" fmla="val 16200000"/>
              <a:gd name="f5" fmla="val w"/>
              <a:gd name="f6" fmla="val h"/>
              <a:gd name="f7" fmla="val ss"/>
              <a:gd name="f8" fmla="val 0"/>
              <a:gd name="f9" fmla="val 50000"/>
              <a:gd name="f10" fmla="val 0"/>
              <a:gd name="f11" fmla="abs f5"/>
              <a:gd name="f12" fmla="abs f6"/>
              <a:gd name="f13" fmla="abs f7"/>
              <a:gd name="f14" fmla="val f8"/>
              <a:gd name="f15" fmla="val f9"/>
              <a:gd name="f16" fmla="val f10"/>
              <a:gd name="f17" fmla="?: f11 f5 1"/>
              <a:gd name="f18" fmla="?: f12 f6 1"/>
              <a:gd name="f19" fmla="?: f13 f7 1"/>
              <a:gd name="f20" fmla="*/ f17 1 21600"/>
              <a:gd name="f21" fmla="*/ f18 1 21600"/>
              <a:gd name="f22" fmla="*/ 21600 f17 1"/>
              <a:gd name="f23" fmla="*/ 21600 f18 1"/>
              <a:gd name="f24" fmla="min f21 f20"/>
              <a:gd name="f25" fmla="*/ f22 1 f19"/>
              <a:gd name="f26" fmla="*/ f23 1 f19"/>
              <a:gd name="f27" fmla="val f25"/>
              <a:gd name="f28" fmla="val f26"/>
              <a:gd name="f29" fmla="*/ f14 f24 1"/>
              <a:gd name="f30" fmla="+- f28 0 f14"/>
              <a:gd name="f31" fmla="+- f27 0 f14"/>
              <a:gd name="f32" fmla="*/ f27 f24 1"/>
              <a:gd name="f33" fmla="*/ f28 f24 1"/>
              <a:gd name="f34" fmla="min f31 f30"/>
              <a:gd name="f35" fmla="*/ f34 f15 1"/>
              <a:gd name="f36" fmla="*/ f34 f16 1"/>
              <a:gd name="f37" fmla="*/ f35 1 100000"/>
              <a:gd name="f38" fmla="*/ f36 1 100000"/>
              <a:gd name="f39" fmla="+- f27 0 f37"/>
              <a:gd name="f40" fmla="+- f28 0 f38"/>
              <a:gd name="f41" fmla="+- f37 0 f38"/>
              <a:gd name="f42" fmla="*/ f37 29289 1"/>
              <a:gd name="f43" fmla="*/ f38 29289 1"/>
              <a:gd name="f44" fmla="*/ f37 f24 1"/>
              <a:gd name="f45" fmla="*/ f38 f24 1"/>
              <a:gd name="f46" fmla="*/ f42 1 100000"/>
              <a:gd name="f47" fmla="*/ f43 1 100000"/>
              <a:gd name="f48" fmla="*/ f39 f24 1"/>
              <a:gd name="f49" fmla="*/ f40 f24 1"/>
              <a:gd name="f50" fmla="?: f41 f46 f47"/>
              <a:gd name="f51" fmla="+- f28 0 f47"/>
              <a:gd name="f52" fmla="*/ f46 f24 1"/>
              <a:gd name="f53" fmla="+- f27 0 f50"/>
              <a:gd name="f54" fmla="*/ f50 f24 1"/>
              <a:gd name="f55" fmla="*/ f51 f24 1"/>
              <a:gd name="f56" fmla="*/ f53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4" t="f52" r="f56" b="f55"/>
            <a:pathLst>
              <a:path>
                <a:moveTo>
                  <a:pt x="f44" y="f29"/>
                </a:moveTo>
                <a:lnTo>
                  <a:pt x="f48" y="f29"/>
                </a:lnTo>
                <a:arcTo wR="f44" hR="f44" stAng="f4" swAng="f3"/>
                <a:lnTo>
                  <a:pt x="f32" y="f49"/>
                </a:lnTo>
                <a:arcTo wR="f45" hR="f45" stAng="f8" swAng="f3"/>
                <a:lnTo>
                  <a:pt x="f45" y="f33"/>
                </a:lnTo>
                <a:arcTo wR="f45" hR="f45" stAng="f3" swAng="f3"/>
                <a:lnTo>
                  <a:pt x="f29" y="f44"/>
                </a:lnTo>
                <a:arcTo wR="f44" hR="f44" stAng="f2" swAng="f3"/>
                <a:close/>
              </a:path>
            </a:pathLst>
          </a:custGeom>
          <a:solidFill>
            <a:srgbClr val="FCF3C8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013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Text Placeholder 31">
            <a:extLst>
              <a:ext uri="{FF2B5EF4-FFF2-40B4-BE49-F238E27FC236}">
                <a16:creationId xmlns:a16="http://schemas.microsoft.com/office/drawing/2014/main" id="{0491CC39-7B88-4936-82FD-3FB20E379BD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87769" y="547304"/>
            <a:ext cx="2800350" cy="829177"/>
          </a:xfrm>
        </p:spPr>
        <p:txBody>
          <a:bodyPr anchorCtr="1">
            <a:noAutofit/>
          </a:bodyPr>
          <a:lstStyle/>
          <a:p>
            <a:pPr marL="0" lvl="0" indent="0" algn="ctr">
              <a:buNone/>
            </a:pPr>
            <a:r>
              <a:rPr lang="en-US" sz="46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Diagram</a:t>
            </a:r>
          </a:p>
        </p:txBody>
      </p:sp>
      <p:cxnSp>
        <p:nvCxnSpPr>
          <p:cNvPr id="4" name="Straight Connector 33">
            <a:extLst>
              <a:ext uri="{FF2B5EF4-FFF2-40B4-BE49-F238E27FC236}">
                <a16:creationId xmlns:a16="http://schemas.microsoft.com/office/drawing/2014/main" id="{067AC675-8419-4F9F-94E1-62F276CFEC0D}"/>
              </a:ext>
            </a:extLst>
          </p:cNvPr>
          <p:cNvCxnSpPr/>
          <p:nvPr/>
        </p:nvCxnSpPr>
        <p:spPr>
          <a:xfrm flipH="1">
            <a:off x="2969843" y="645996"/>
            <a:ext cx="6174157" cy="0"/>
          </a:xfrm>
          <a:prstGeom prst="straightConnector1">
            <a:avLst/>
          </a:prstGeom>
          <a:noFill/>
          <a:ln w="22229" cap="rnd">
            <a:solidFill>
              <a:srgbClr val="6958DF"/>
            </a:solidFill>
            <a:custDash>
              <a:ds d="100000" sp="100000"/>
            </a:custDash>
            <a:miter/>
          </a:ln>
        </p:spPr>
      </p:cxnSp>
      <p:grpSp>
        <p:nvGrpSpPr>
          <p:cNvPr id="5" name="Group 34">
            <a:extLst>
              <a:ext uri="{FF2B5EF4-FFF2-40B4-BE49-F238E27FC236}">
                <a16:creationId xmlns:a16="http://schemas.microsoft.com/office/drawing/2014/main" id="{257B1DE1-5F5A-47A8-BC3B-3954DFE48C02}"/>
              </a:ext>
            </a:extLst>
          </p:cNvPr>
          <p:cNvGrpSpPr/>
          <p:nvPr/>
        </p:nvGrpSpPr>
        <p:grpSpPr>
          <a:xfrm>
            <a:off x="7476226" y="4394231"/>
            <a:ext cx="1160629" cy="288877"/>
            <a:chOff x="7476226" y="4394231"/>
            <a:chExt cx="1160629" cy="288877"/>
          </a:xfrm>
        </p:grpSpPr>
        <p:sp>
          <p:nvSpPr>
            <p:cNvPr id="6" name="Oval 35">
              <a:extLst>
                <a:ext uri="{FF2B5EF4-FFF2-40B4-BE49-F238E27FC236}">
                  <a16:creationId xmlns:a16="http://schemas.microsoft.com/office/drawing/2014/main" id="{742493B9-2351-4984-B53C-2E6365797A28}"/>
                </a:ext>
              </a:extLst>
            </p:cNvPr>
            <p:cNvSpPr/>
            <p:nvPr/>
          </p:nvSpPr>
          <p:spPr>
            <a:xfrm rot="16200004">
              <a:off x="7476226" y="4427525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CF3C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7" name="Oval 36">
              <a:extLst>
                <a:ext uri="{FF2B5EF4-FFF2-40B4-BE49-F238E27FC236}">
                  <a16:creationId xmlns:a16="http://schemas.microsoft.com/office/drawing/2014/main" id="{4132145F-26FD-429A-82CE-688901FA8292}"/>
                </a:ext>
              </a:extLst>
            </p:cNvPr>
            <p:cNvSpPr/>
            <p:nvPr/>
          </p:nvSpPr>
          <p:spPr>
            <a:xfrm rot="16200004">
              <a:off x="7483953" y="4394231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8" name="Oval 37">
              <a:extLst>
                <a:ext uri="{FF2B5EF4-FFF2-40B4-BE49-F238E27FC236}">
                  <a16:creationId xmlns:a16="http://schemas.microsoft.com/office/drawing/2014/main" id="{834B3A36-23AE-4EDC-B5CF-CAE5EEDA54D9}"/>
                </a:ext>
              </a:extLst>
            </p:cNvPr>
            <p:cNvSpPr/>
            <p:nvPr/>
          </p:nvSpPr>
          <p:spPr>
            <a:xfrm rot="16200004">
              <a:off x="7921027" y="4427525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9" name="Oval 38">
              <a:extLst>
                <a:ext uri="{FF2B5EF4-FFF2-40B4-BE49-F238E27FC236}">
                  <a16:creationId xmlns:a16="http://schemas.microsoft.com/office/drawing/2014/main" id="{8EE1ACA5-9299-4B56-B8EE-4CB477140D05}"/>
                </a:ext>
              </a:extLst>
            </p:cNvPr>
            <p:cNvSpPr/>
            <p:nvPr/>
          </p:nvSpPr>
          <p:spPr>
            <a:xfrm rot="16200004">
              <a:off x="7928753" y="4394231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0" name="Oval 39">
              <a:extLst>
                <a:ext uri="{FF2B5EF4-FFF2-40B4-BE49-F238E27FC236}">
                  <a16:creationId xmlns:a16="http://schemas.microsoft.com/office/drawing/2014/main" id="{A6EFE0F3-2A7B-4FFF-A6D1-81A55BE13B10}"/>
                </a:ext>
              </a:extLst>
            </p:cNvPr>
            <p:cNvSpPr/>
            <p:nvPr/>
          </p:nvSpPr>
          <p:spPr>
            <a:xfrm rot="16200004">
              <a:off x="8373554" y="4427525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1" name="Oval 40">
              <a:extLst>
                <a:ext uri="{FF2B5EF4-FFF2-40B4-BE49-F238E27FC236}">
                  <a16:creationId xmlns:a16="http://schemas.microsoft.com/office/drawing/2014/main" id="{97E856FC-3326-4BE5-B078-8CE8A72CC76C}"/>
                </a:ext>
              </a:extLst>
            </p:cNvPr>
            <p:cNvSpPr/>
            <p:nvPr/>
          </p:nvSpPr>
          <p:spPr>
            <a:xfrm rot="16200004">
              <a:off x="8381272" y="4394231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pic>
        <p:nvPicPr>
          <p:cNvPr id="12" name="รูปภาพ 1">
            <a:extLst>
              <a:ext uri="{FF2B5EF4-FFF2-40B4-BE49-F238E27FC236}">
                <a16:creationId xmlns:a16="http://schemas.microsoft.com/office/drawing/2014/main" id="{A08468B3-C645-40C6-9E9A-7EC62E1D0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51" t="1827" r="2861" b="1995"/>
          <a:stretch>
            <a:fillRect/>
          </a:stretch>
        </p:blipFill>
        <p:spPr>
          <a:xfrm>
            <a:off x="3360776" y="700521"/>
            <a:ext cx="2379140" cy="442365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2">
            <a:extLst>
              <a:ext uri="{FF2B5EF4-FFF2-40B4-BE49-F238E27FC236}">
                <a16:creationId xmlns:a16="http://schemas.microsoft.com/office/drawing/2014/main" id="{132BB192-E528-4B9D-AB59-8E68A74DC7A1}"/>
              </a:ext>
            </a:extLst>
          </p:cNvPr>
          <p:cNvSpPr/>
          <p:nvPr/>
        </p:nvSpPr>
        <p:spPr>
          <a:xfrm>
            <a:off x="3981599" y="1655996"/>
            <a:ext cx="2491200" cy="161098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AEA9D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CB974340-6DEB-456F-8334-D75C53D6783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68346" y="153280"/>
            <a:ext cx="3760753" cy="701765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44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Source </a:t>
            </a:r>
            <a:r>
              <a:rPr lang="en-US" sz="4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Code</a:t>
            </a:r>
          </a:p>
        </p:txBody>
      </p:sp>
      <p:grpSp>
        <p:nvGrpSpPr>
          <p:cNvPr id="4" name="Group 28">
            <a:extLst>
              <a:ext uri="{FF2B5EF4-FFF2-40B4-BE49-F238E27FC236}">
                <a16:creationId xmlns:a16="http://schemas.microsoft.com/office/drawing/2014/main" id="{07A63B3C-998F-4778-BC88-94233D753B7C}"/>
              </a:ext>
            </a:extLst>
          </p:cNvPr>
          <p:cNvGrpSpPr/>
          <p:nvPr/>
        </p:nvGrpSpPr>
        <p:grpSpPr>
          <a:xfrm>
            <a:off x="8125102" y="495367"/>
            <a:ext cx="288876" cy="1160628"/>
            <a:chOff x="8125102" y="495367"/>
            <a:chExt cx="288876" cy="1160628"/>
          </a:xfrm>
        </p:grpSpPr>
        <p:sp>
          <p:nvSpPr>
            <p:cNvPr id="5" name="Oval 18">
              <a:extLst>
                <a:ext uri="{FF2B5EF4-FFF2-40B4-BE49-F238E27FC236}">
                  <a16:creationId xmlns:a16="http://schemas.microsoft.com/office/drawing/2014/main" id="{7294F06B-017D-4EF4-BF93-A24F4A5B76C9}"/>
                </a:ext>
              </a:extLst>
            </p:cNvPr>
            <p:cNvSpPr/>
            <p:nvPr/>
          </p:nvSpPr>
          <p:spPr>
            <a:xfrm>
              <a:off x="8125102" y="495367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6" name="Oval 20">
              <a:extLst>
                <a:ext uri="{FF2B5EF4-FFF2-40B4-BE49-F238E27FC236}">
                  <a16:creationId xmlns:a16="http://schemas.microsoft.com/office/drawing/2014/main" id="{4B49D4C9-A7B8-47B0-8C28-D8D5586F8313}"/>
                </a:ext>
              </a:extLst>
            </p:cNvPr>
            <p:cNvSpPr/>
            <p:nvPr/>
          </p:nvSpPr>
          <p:spPr>
            <a:xfrm>
              <a:off x="8158395" y="50309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7" name="Oval 21">
              <a:extLst>
                <a:ext uri="{FF2B5EF4-FFF2-40B4-BE49-F238E27FC236}">
                  <a16:creationId xmlns:a16="http://schemas.microsoft.com/office/drawing/2014/main" id="{DEAE4F95-C0EB-436E-A8D4-737711A1E358}"/>
                </a:ext>
              </a:extLst>
            </p:cNvPr>
            <p:cNvSpPr/>
            <p:nvPr/>
          </p:nvSpPr>
          <p:spPr>
            <a:xfrm>
              <a:off x="8125102" y="940167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8" name="Oval 22">
              <a:extLst>
                <a:ext uri="{FF2B5EF4-FFF2-40B4-BE49-F238E27FC236}">
                  <a16:creationId xmlns:a16="http://schemas.microsoft.com/office/drawing/2014/main" id="{673F6BA6-6309-426E-AF60-956C88F091D3}"/>
                </a:ext>
              </a:extLst>
            </p:cNvPr>
            <p:cNvSpPr/>
            <p:nvPr/>
          </p:nvSpPr>
          <p:spPr>
            <a:xfrm>
              <a:off x="8158395" y="947894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9" name="Oval 23">
              <a:extLst>
                <a:ext uri="{FF2B5EF4-FFF2-40B4-BE49-F238E27FC236}">
                  <a16:creationId xmlns:a16="http://schemas.microsoft.com/office/drawing/2014/main" id="{22CEDB9B-939F-4D78-83C0-A2DB5D14DB55}"/>
                </a:ext>
              </a:extLst>
            </p:cNvPr>
            <p:cNvSpPr/>
            <p:nvPr/>
          </p:nvSpPr>
          <p:spPr>
            <a:xfrm>
              <a:off x="8125102" y="1392686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99D7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0" name="Oval 24">
              <a:extLst>
                <a:ext uri="{FF2B5EF4-FFF2-40B4-BE49-F238E27FC236}">
                  <a16:creationId xmlns:a16="http://schemas.microsoft.com/office/drawing/2014/main" id="{0F2FDD83-70B9-4365-A53D-5103D615A39D}"/>
                </a:ext>
              </a:extLst>
            </p:cNvPr>
            <p:cNvSpPr/>
            <p:nvPr/>
          </p:nvSpPr>
          <p:spPr>
            <a:xfrm>
              <a:off x="8158395" y="1400412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pic>
        <p:nvPicPr>
          <p:cNvPr id="11" name="รูปภาพ 5">
            <a:extLst>
              <a:ext uri="{FF2B5EF4-FFF2-40B4-BE49-F238E27FC236}">
                <a16:creationId xmlns:a16="http://schemas.microsoft.com/office/drawing/2014/main" id="{942B3945-8ABD-422D-9854-E9935882D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34" y="808558"/>
            <a:ext cx="6706182" cy="398754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6">
            <a:extLst>
              <a:ext uri="{FF2B5EF4-FFF2-40B4-BE49-F238E27FC236}">
                <a16:creationId xmlns:a16="http://schemas.microsoft.com/office/drawing/2014/main" id="{FDC32E8B-02A6-4B88-97A7-697CE6C22CA0}"/>
              </a:ext>
            </a:extLst>
          </p:cNvPr>
          <p:cNvSpPr/>
          <p:nvPr/>
        </p:nvSpPr>
        <p:spPr>
          <a:xfrm>
            <a:off x="591305" y="995900"/>
            <a:ext cx="4394999" cy="166155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5A9DC">
              <a:alpha val="6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0298B340-B1E5-4AD0-AFAE-361437AF609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91305" y="582893"/>
            <a:ext cx="4898395" cy="700942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44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rPr>
              <a:t>Source Code</a:t>
            </a:r>
          </a:p>
        </p:txBody>
      </p:sp>
      <p:grpSp>
        <p:nvGrpSpPr>
          <p:cNvPr id="4" name="Group 18">
            <a:extLst>
              <a:ext uri="{FF2B5EF4-FFF2-40B4-BE49-F238E27FC236}">
                <a16:creationId xmlns:a16="http://schemas.microsoft.com/office/drawing/2014/main" id="{588D8D6D-C6F6-4666-B9D0-8F82AB040601}"/>
              </a:ext>
            </a:extLst>
          </p:cNvPr>
          <p:cNvGrpSpPr/>
          <p:nvPr/>
        </p:nvGrpSpPr>
        <p:grpSpPr>
          <a:xfrm>
            <a:off x="7371555" y="677790"/>
            <a:ext cx="1160628" cy="288876"/>
            <a:chOff x="7371555" y="677790"/>
            <a:chExt cx="1160628" cy="288876"/>
          </a:xfrm>
        </p:grpSpPr>
        <p:sp>
          <p:nvSpPr>
            <p:cNvPr id="5" name="Oval 19">
              <a:extLst>
                <a:ext uri="{FF2B5EF4-FFF2-40B4-BE49-F238E27FC236}">
                  <a16:creationId xmlns:a16="http://schemas.microsoft.com/office/drawing/2014/main" id="{30D2169C-A874-4830-9FFD-D1FD20408183}"/>
                </a:ext>
              </a:extLst>
            </p:cNvPr>
            <p:cNvSpPr/>
            <p:nvPr/>
          </p:nvSpPr>
          <p:spPr>
            <a:xfrm rot="16200004">
              <a:off x="7371555" y="71108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CF3C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6" name="Oval 20">
              <a:extLst>
                <a:ext uri="{FF2B5EF4-FFF2-40B4-BE49-F238E27FC236}">
                  <a16:creationId xmlns:a16="http://schemas.microsoft.com/office/drawing/2014/main" id="{93EAAB14-2C13-4575-A33B-50EE47D141CB}"/>
                </a:ext>
              </a:extLst>
            </p:cNvPr>
            <p:cNvSpPr/>
            <p:nvPr/>
          </p:nvSpPr>
          <p:spPr>
            <a:xfrm rot="16200004">
              <a:off x="7379281" y="677790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7" name="Oval 21">
              <a:extLst>
                <a:ext uri="{FF2B5EF4-FFF2-40B4-BE49-F238E27FC236}">
                  <a16:creationId xmlns:a16="http://schemas.microsoft.com/office/drawing/2014/main" id="{96AAE428-77DE-45BB-9C11-11704BA57065}"/>
                </a:ext>
              </a:extLst>
            </p:cNvPr>
            <p:cNvSpPr/>
            <p:nvPr/>
          </p:nvSpPr>
          <p:spPr>
            <a:xfrm rot="16200004">
              <a:off x="7816355" y="71108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8" name="Oval 22">
              <a:extLst>
                <a:ext uri="{FF2B5EF4-FFF2-40B4-BE49-F238E27FC236}">
                  <a16:creationId xmlns:a16="http://schemas.microsoft.com/office/drawing/2014/main" id="{2FB527B6-F71B-44D4-81EA-74E774CA8BD2}"/>
                </a:ext>
              </a:extLst>
            </p:cNvPr>
            <p:cNvSpPr/>
            <p:nvPr/>
          </p:nvSpPr>
          <p:spPr>
            <a:xfrm rot="16200004">
              <a:off x="7824082" y="677790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9" name="Oval 23">
              <a:extLst>
                <a:ext uri="{FF2B5EF4-FFF2-40B4-BE49-F238E27FC236}">
                  <a16:creationId xmlns:a16="http://schemas.microsoft.com/office/drawing/2014/main" id="{77B89D1B-EDDC-43EC-8EB2-FD48D924E03C}"/>
                </a:ext>
              </a:extLst>
            </p:cNvPr>
            <p:cNvSpPr/>
            <p:nvPr/>
          </p:nvSpPr>
          <p:spPr>
            <a:xfrm rot="16200004">
              <a:off x="8268883" y="71108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99D7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0" name="Oval 24">
              <a:extLst>
                <a:ext uri="{FF2B5EF4-FFF2-40B4-BE49-F238E27FC236}">
                  <a16:creationId xmlns:a16="http://schemas.microsoft.com/office/drawing/2014/main" id="{919F1E6A-AA5B-4398-9B7C-186BE668843F}"/>
                </a:ext>
              </a:extLst>
            </p:cNvPr>
            <p:cNvSpPr/>
            <p:nvPr/>
          </p:nvSpPr>
          <p:spPr>
            <a:xfrm rot="16200004">
              <a:off x="8276600" y="677790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id="{2E3FD995-BEDD-4049-9A83-795DE42C6AD0}"/>
              </a:ext>
            </a:extLst>
          </p:cNvPr>
          <p:cNvCxnSpPr/>
          <p:nvPr/>
        </p:nvCxnSpPr>
        <p:spPr>
          <a:xfrm flipH="1">
            <a:off x="0" y="4733437"/>
            <a:ext cx="9144000" cy="0"/>
          </a:xfrm>
          <a:prstGeom prst="straightConnector1">
            <a:avLst/>
          </a:prstGeom>
          <a:noFill/>
          <a:ln w="22229" cap="rnd">
            <a:solidFill>
              <a:srgbClr val="6958DF"/>
            </a:solidFill>
            <a:custDash>
              <a:ds d="100000" sp="100000"/>
            </a:custDash>
            <a:round/>
          </a:ln>
        </p:spPr>
      </p:cxnSp>
      <p:pic>
        <p:nvPicPr>
          <p:cNvPr id="12" name="รูปภาพ 1">
            <a:extLst>
              <a:ext uri="{FF2B5EF4-FFF2-40B4-BE49-F238E27FC236}">
                <a16:creationId xmlns:a16="http://schemas.microsoft.com/office/drawing/2014/main" id="{451BE04C-A412-4F0C-B60D-E5FE796E2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507" y="1349041"/>
            <a:ext cx="6388976" cy="302254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4">
            <a:extLst>
              <a:ext uri="{FF2B5EF4-FFF2-40B4-BE49-F238E27FC236}">
                <a16:creationId xmlns:a16="http://schemas.microsoft.com/office/drawing/2014/main" id="{994AFD1F-1609-48A6-A4F0-555F4A9CE317}"/>
              </a:ext>
            </a:extLst>
          </p:cNvPr>
          <p:cNvSpPr/>
          <p:nvPr/>
        </p:nvSpPr>
        <p:spPr>
          <a:xfrm>
            <a:off x="511780" y="1459144"/>
            <a:ext cx="2778431" cy="19729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8A92FF">
              <a:alpha val="6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cxnSp>
        <p:nvCxnSpPr>
          <p:cNvPr id="3" name="Straight Connector 18">
            <a:extLst>
              <a:ext uri="{FF2B5EF4-FFF2-40B4-BE49-F238E27FC236}">
                <a16:creationId xmlns:a16="http://schemas.microsoft.com/office/drawing/2014/main" id="{4B5DFFBD-9962-420E-95F1-A1ECC05F13A0}"/>
              </a:ext>
            </a:extLst>
          </p:cNvPr>
          <p:cNvCxnSpPr/>
          <p:nvPr/>
        </p:nvCxnSpPr>
        <p:spPr>
          <a:xfrm flipH="1">
            <a:off x="3486149" y="1247771"/>
            <a:ext cx="5657851" cy="0"/>
          </a:xfrm>
          <a:prstGeom prst="straightConnector1">
            <a:avLst/>
          </a:prstGeom>
          <a:noFill/>
          <a:ln w="22229" cap="rnd">
            <a:solidFill>
              <a:srgbClr val="6958DF"/>
            </a:solidFill>
            <a:prstDash val="solid"/>
            <a:miter/>
          </a:ln>
        </p:spPr>
      </p:cxnSp>
      <p:sp>
        <p:nvSpPr>
          <p:cNvPr id="4" name="Text Placeholder 16">
            <a:extLst>
              <a:ext uri="{FF2B5EF4-FFF2-40B4-BE49-F238E27FC236}">
                <a16:creationId xmlns:a16="http://schemas.microsoft.com/office/drawing/2014/main" id="{76118A40-D09D-4B9F-85A0-AC2FD042E44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309" y="906755"/>
            <a:ext cx="1613787" cy="520065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44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Code.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AFEFBEA7-6CA3-4490-ABF6-E75A7D61F87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79722" y="905365"/>
            <a:ext cx="3042537" cy="542056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44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rPr>
              <a:t>Source</a:t>
            </a:r>
          </a:p>
        </p:txBody>
      </p:sp>
      <p:grpSp>
        <p:nvGrpSpPr>
          <p:cNvPr id="6" name="Group 27">
            <a:extLst>
              <a:ext uri="{FF2B5EF4-FFF2-40B4-BE49-F238E27FC236}">
                <a16:creationId xmlns:a16="http://schemas.microsoft.com/office/drawing/2014/main" id="{75CF1575-F6B3-4F78-BC8C-441859A29C3D}"/>
              </a:ext>
            </a:extLst>
          </p:cNvPr>
          <p:cNvGrpSpPr/>
          <p:nvPr/>
        </p:nvGrpSpPr>
        <p:grpSpPr>
          <a:xfrm>
            <a:off x="7371555" y="677790"/>
            <a:ext cx="1160628" cy="288876"/>
            <a:chOff x="7371555" y="677790"/>
            <a:chExt cx="1160628" cy="288876"/>
          </a:xfrm>
        </p:grpSpPr>
        <p:sp>
          <p:nvSpPr>
            <p:cNvPr id="7" name="Oval 28">
              <a:extLst>
                <a:ext uri="{FF2B5EF4-FFF2-40B4-BE49-F238E27FC236}">
                  <a16:creationId xmlns:a16="http://schemas.microsoft.com/office/drawing/2014/main" id="{34F8BC83-641E-41A8-9B5C-C5B5AE72F156}"/>
                </a:ext>
              </a:extLst>
            </p:cNvPr>
            <p:cNvSpPr/>
            <p:nvPr/>
          </p:nvSpPr>
          <p:spPr>
            <a:xfrm rot="16200004">
              <a:off x="7371555" y="71108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CF3C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8" name="Oval 29">
              <a:extLst>
                <a:ext uri="{FF2B5EF4-FFF2-40B4-BE49-F238E27FC236}">
                  <a16:creationId xmlns:a16="http://schemas.microsoft.com/office/drawing/2014/main" id="{1CD61D45-B99C-42F2-B0B7-1FC4F2CE0F89}"/>
                </a:ext>
              </a:extLst>
            </p:cNvPr>
            <p:cNvSpPr/>
            <p:nvPr/>
          </p:nvSpPr>
          <p:spPr>
            <a:xfrm rot="16200004">
              <a:off x="7379281" y="677790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9" name="Oval 30">
              <a:extLst>
                <a:ext uri="{FF2B5EF4-FFF2-40B4-BE49-F238E27FC236}">
                  <a16:creationId xmlns:a16="http://schemas.microsoft.com/office/drawing/2014/main" id="{5DC27342-341D-48BD-9C87-BAB01D9066EC}"/>
                </a:ext>
              </a:extLst>
            </p:cNvPr>
            <p:cNvSpPr/>
            <p:nvPr/>
          </p:nvSpPr>
          <p:spPr>
            <a:xfrm rot="16200004">
              <a:off x="7816355" y="71108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0" name="Oval 31">
              <a:extLst>
                <a:ext uri="{FF2B5EF4-FFF2-40B4-BE49-F238E27FC236}">
                  <a16:creationId xmlns:a16="http://schemas.microsoft.com/office/drawing/2014/main" id="{CF9D2364-A60B-4544-AFF9-C15997E63BAF}"/>
                </a:ext>
              </a:extLst>
            </p:cNvPr>
            <p:cNvSpPr/>
            <p:nvPr/>
          </p:nvSpPr>
          <p:spPr>
            <a:xfrm rot="16200004">
              <a:off x="7824082" y="677790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1" name="Oval 32">
              <a:extLst>
                <a:ext uri="{FF2B5EF4-FFF2-40B4-BE49-F238E27FC236}">
                  <a16:creationId xmlns:a16="http://schemas.microsoft.com/office/drawing/2014/main" id="{DD39BB87-F1F0-49E5-8886-DC9147456A49}"/>
                </a:ext>
              </a:extLst>
            </p:cNvPr>
            <p:cNvSpPr/>
            <p:nvPr/>
          </p:nvSpPr>
          <p:spPr>
            <a:xfrm rot="16200004">
              <a:off x="8268883" y="71108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2" name="Oval 33">
              <a:extLst>
                <a:ext uri="{FF2B5EF4-FFF2-40B4-BE49-F238E27FC236}">
                  <a16:creationId xmlns:a16="http://schemas.microsoft.com/office/drawing/2014/main" id="{9C85FAD8-ECD2-484C-AC9F-BC13D8627979}"/>
                </a:ext>
              </a:extLst>
            </p:cNvPr>
            <p:cNvSpPr/>
            <p:nvPr/>
          </p:nvSpPr>
          <p:spPr>
            <a:xfrm rot="16200004">
              <a:off x="8276600" y="677790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pic>
        <p:nvPicPr>
          <p:cNvPr id="13" name="รูปภาพ 2">
            <a:extLst>
              <a:ext uri="{FF2B5EF4-FFF2-40B4-BE49-F238E27FC236}">
                <a16:creationId xmlns:a16="http://schemas.microsoft.com/office/drawing/2014/main" id="{EF969E2E-E0A5-4603-B94B-8F31010F7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609" y="2055132"/>
            <a:ext cx="6462339" cy="181896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8">
            <a:extLst>
              <a:ext uri="{FF2B5EF4-FFF2-40B4-BE49-F238E27FC236}">
                <a16:creationId xmlns:a16="http://schemas.microsoft.com/office/drawing/2014/main" id="{0F4AE64D-AD05-4D87-8CD8-9B93407F6DA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92030" y="662766"/>
            <a:ext cx="6756583" cy="2378070"/>
          </a:xfrm>
        </p:spPr>
        <p:txBody>
          <a:bodyPr anchorCtr="1">
            <a:noAutofit/>
          </a:bodyPr>
          <a:lstStyle/>
          <a:p>
            <a:pPr marL="0" lvl="0" indent="0" algn="ctr">
              <a:buNone/>
            </a:pPr>
            <a:r>
              <a:rPr lang="en-US" sz="40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Source</a:t>
            </a:r>
            <a:r>
              <a:rPr lang="en-US" sz="8000" b="1">
                <a:solidFill>
                  <a:srgbClr val="FAD2ED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 </a:t>
            </a:r>
            <a:r>
              <a:rPr lang="en-US" sz="4000" b="1">
                <a:solidFill>
                  <a:srgbClr val="FFFFFF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Code</a:t>
            </a:r>
          </a:p>
        </p:txBody>
      </p:sp>
      <p:grpSp>
        <p:nvGrpSpPr>
          <p:cNvPr id="3" name="Group 9">
            <a:extLst>
              <a:ext uri="{FF2B5EF4-FFF2-40B4-BE49-F238E27FC236}">
                <a16:creationId xmlns:a16="http://schemas.microsoft.com/office/drawing/2014/main" id="{2670F0C1-E6A7-43DE-9319-118E13793130}"/>
              </a:ext>
            </a:extLst>
          </p:cNvPr>
          <p:cNvGrpSpPr/>
          <p:nvPr/>
        </p:nvGrpSpPr>
        <p:grpSpPr>
          <a:xfrm>
            <a:off x="8504642" y="496308"/>
            <a:ext cx="288867" cy="1160629"/>
            <a:chOff x="8504642" y="496308"/>
            <a:chExt cx="288867" cy="1160629"/>
          </a:xfrm>
        </p:grpSpPr>
        <p:sp>
          <p:nvSpPr>
            <p:cNvPr id="4" name="Oval 10">
              <a:extLst>
                <a:ext uri="{FF2B5EF4-FFF2-40B4-BE49-F238E27FC236}">
                  <a16:creationId xmlns:a16="http://schemas.microsoft.com/office/drawing/2014/main" id="{B0403F56-19D2-40FD-B029-F6F7D303774D}"/>
                </a:ext>
              </a:extLst>
            </p:cNvPr>
            <p:cNvSpPr/>
            <p:nvPr/>
          </p:nvSpPr>
          <p:spPr>
            <a:xfrm>
              <a:off x="8504642" y="496308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5" name="Oval 11">
              <a:extLst>
                <a:ext uri="{FF2B5EF4-FFF2-40B4-BE49-F238E27FC236}">
                  <a16:creationId xmlns:a16="http://schemas.microsoft.com/office/drawing/2014/main" id="{8E11379E-EC82-45D5-969F-4E3905299061}"/>
                </a:ext>
              </a:extLst>
            </p:cNvPr>
            <p:cNvSpPr/>
            <p:nvPr/>
          </p:nvSpPr>
          <p:spPr>
            <a:xfrm>
              <a:off x="8537926" y="504035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6" name="Oval 12">
              <a:extLst>
                <a:ext uri="{FF2B5EF4-FFF2-40B4-BE49-F238E27FC236}">
                  <a16:creationId xmlns:a16="http://schemas.microsoft.com/office/drawing/2014/main" id="{F1BB617B-FBCB-4A0A-B031-073935856938}"/>
                </a:ext>
              </a:extLst>
            </p:cNvPr>
            <p:cNvSpPr/>
            <p:nvPr/>
          </p:nvSpPr>
          <p:spPr>
            <a:xfrm>
              <a:off x="8504642" y="941109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7" name="Oval 13">
              <a:extLst>
                <a:ext uri="{FF2B5EF4-FFF2-40B4-BE49-F238E27FC236}">
                  <a16:creationId xmlns:a16="http://schemas.microsoft.com/office/drawing/2014/main" id="{BE3A984D-EBBD-47E5-A6B4-AB2BFF0C52FF}"/>
                </a:ext>
              </a:extLst>
            </p:cNvPr>
            <p:cNvSpPr/>
            <p:nvPr/>
          </p:nvSpPr>
          <p:spPr>
            <a:xfrm>
              <a:off x="8537926" y="948836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8" name="Oval 14">
              <a:extLst>
                <a:ext uri="{FF2B5EF4-FFF2-40B4-BE49-F238E27FC236}">
                  <a16:creationId xmlns:a16="http://schemas.microsoft.com/office/drawing/2014/main" id="{D03A20D4-06B9-4FBC-9177-FD36BDF9B04C}"/>
                </a:ext>
              </a:extLst>
            </p:cNvPr>
            <p:cNvSpPr/>
            <p:nvPr/>
          </p:nvSpPr>
          <p:spPr>
            <a:xfrm>
              <a:off x="8504642" y="1393627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99D7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9" name="Oval 15">
              <a:extLst>
                <a:ext uri="{FF2B5EF4-FFF2-40B4-BE49-F238E27FC236}">
                  <a16:creationId xmlns:a16="http://schemas.microsoft.com/office/drawing/2014/main" id="{6CBCE882-845D-4200-8EC2-210BBC6B5E94}"/>
                </a:ext>
              </a:extLst>
            </p:cNvPr>
            <p:cNvSpPr/>
            <p:nvPr/>
          </p:nvSpPr>
          <p:spPr>
            <a:xfrm>
              <a:off x="8537926" y="1401354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grpSp>
        <p:nvGrpSpPr>
          <p:cNvPr id="10" name="Group 16">
            <a:extLst>
              <a:ext uri="{FF2B5EF4-FFF2-40B4-BE49-F238E27FC236}">
                <a16:creationId xmlns:a16="http://schemas.microsoft.com/office/drawing/2014/main" id="{EF9B546C-AA1F-4914-9889-CAC4852E7109}"/>
              </a:ext>
            </a:extLst>
          </p:cNvPr>
          <p:cNvGrpSpPr/>
          <p:nvPr/>
        </p:nvGrpSpPr>
        <p:grpSpPr>
          <a:xfrm>
            <a:off x="303617" y="3600203"/>
            <a:ext cx="288867" cy="1160628"/>
            <a:chOff x="303617" y="3600203"/>
            <a:chExt cx="288867" cy="1160628"/>
          </a:xfrm>
        </p:grpSpPr>
        <p:sp>
          <p:nvSpPr>
            <p:cNvPr id="11" name="Oval 17">
              <a:extLst>
                <a:ext uri="{FF2B5EF4-FFF2-40B4-BE49-F238E27FC236}">
                  <a16:creationId xmlns:a16="http://schemas.microsoft.com/office/drawing/2014/main" id="{970C2381-4EFF-4EFC-B4F5-546ADA2E51E4}"/>
                </a:ext>
              </a:extLst>
            </p:cNvPr>
            <p:cNvSpPr/>
            <p:nvPr/>
          </p:nvSpPr>
          <p:spPr>
            <a:xfrm>
              <a:off x="303617" y="360020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2" name="Oval 18">
              <a:extLst>
                <a:ext uri="{FF2B5EF4-FFF2-40B4-BE49-F238E27FC236}">
                  <a16:creationId xmlns:a16="http://schemas.microsoft.com/office/drawing/2014/main" id="{54E005BB-BA47-49CF-A91E-9ECBBC5B5F73}"/>
                </a:ext>
              </a:extLst>
            </p:cNvPr>
            <p:cNvSpPr/>
            <p:nvPr/>
          </p:nvSpPr>
          <p:spPr>
            <a:xfrm>
              <a:off x="336901" y="3607920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3" name="Oval 19">
              <a:extLst>
                <a:ext uri="{FF2B5EF4-FFF2-40B4-BE49-F238E27FC236}">
                  <a16:creationId xmlns:a16="http://schemas.microsoft.com/office/drawing/2014/main" id="{3D431975-11CC-4D3B-8F1A-7F458189D05E}"/>
                </a:ext>
              </a:extLst>
            </p:cNvPr>
            <p:cNvSpPr/>
            <p:nvPr/>
          </p:nvSpPr>
          <p:spPr>
            <a:xfrm>
              <a:off x="303617" y="4045003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4" name="Oval 20">
              <a:extLst>
                <a:ext uri="{FF2B5EF4-FFF2-40B4-BE49-F238E27FC236}">
                  <a16:creationId xmlns:a16="http://schemas.microsoft.com/office/drawing/2014/main" id="{B03F42A5-54E5-43C4-828D-C8A428FFE8AB}"/>
                </a:ext>
              </a:extLst>
            </p:cNvPr>
            <p:cNvSpPr/>
            <p:nvPr/>
          </p:nvSpPr>
          <p:spPr>
            <a:xfrm>
              <a:off x="336901" y="4052721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5" name="Oval 21">
              <a:extLst>
                <a:ext uri="{FF2B5EF4-FFF2-40B4-BE49-F238E27FC236}">
                  <a16:creationId xmlns:a16="http://schemas.microsoft.com/office/drawing/2014/main" id="{F0E0E8F3-62A4-414F-BEA9-94B9A459B673}"/>
                </a:ext>
              </a:extLst>
            </p:cNvPr>
            <p:cNvSpPr/>
            <p:nvPr/>
          </p:nvSpPr>
          <p:spPr>
            <a:xfrm>
              <a:off x="303617" y="4497522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99D7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6" name="Oval 22">
              <a:extLst>
                <a:ext uri="{FF2B5EF4-FFF2-40B4-BE49-F238E27FC236}">
                  <a16:creationId xmlns:a16="http://schemas.microsoft.com/office/drawing/2014/main" id="{9E4C4225-9953-4507-923E-47221FC53B42}"/>
                </a:ext>
              </a:extLst>
            </p:cNvPr>
            <p:cNvSpPr/>
            <p:nvPr/>
          </p:nvSpPr>
          <p:spPr>
            <a:xfrm>
              <a:off x="336901" y="4505248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grpSp>
        <p:nvGrpSpPr>
          <p:cNvPr id="17" name="Group 29">
            <a:extLst>
              <a:ext uri="{FF2B5EF4-FFF2-40B4-BE49-F238E27FC236}">
                <a16:creationId xmlns:a16="http://schemas.microsoft.com/office/drawing/2014/main" id="{E18DA174-2FFB-4E0A-8657-F8B73E1ED226}"/>
              </a:ext>
            </a:extLst>
          </p:cNvPr>
          <p:cNvGrpSpPr/>
          <p:nvPr/>
        </p:nvGrpSpPr>
        <p:grpSpPr>
          <a:xfrm>
            <a:off x="1976750" y="543930"/>
            <a:ext cx="1437281" cy="906618"/>
            <a:chOff x="1976750" y="543930"/>
            <a:chExt cx="1437281" cy="906618"/>
          </a:xfrm>
        </p:grpSpPr>
        <p:sp>
          <p:nvSpPr>
            <p:cNvPr id="18" name="Rectangle: Rounded Corners 1">
              <a:extLst>
                <a:ext uri="{FF2B5EF4-FFF2-40B4-BE49-F238E27FC236}">
                  <a16:creationId xmlns:a16="http://schemas.microsoft.com/office/drawing/2014/main" id="{7F0F7DDE-9AD4-4B1D-8CBD-0ACE608AAF5E}"/>
                </a:ext>
              </a:extLst>
            </p:cNvPr>
            <p:cNvSpPr/>
            <p:nvPr/>
          </p:nvSpPr>
          <p:spPr>
            <a:xfrm rot="10799991" flipH="1" flipV="1">
              <a:off x="1976750" y="553074"/>
              <a:ext cx="1206559" cy="89747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6587"/>
                <a:gd name="f7" fmla="val 1090882"/>
                <a:gd name="f8" fmla="val 326819"/>
                <a:gd name="f9" fmla="val 146789"/>
                <a:gd name="f10" fmla="val 145943"/>
                <a:gd name="f11" fmla="val 846"/>
                <a:gd name="f12" fmla="val 325973"/>
                <a:gd name="f13" fmla="+- 0 0 -90"/>
                <a:gd name="f14" fmla="*/ f3 1 1466587"/>
                <a:gd name="f15" fmla="*/ f4 1 109088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66587"/>
                <a:gd name="f24" fmla="*/ f20 1 1090882"/>
                <a:gd name="f25" fmla="*/ 1090882 f20 1"/>
                <a:gd name="f26" fmla="*/ 326819 f20 1"/>
                <a:gd name="f27" fmla="*/ 846 f20 1"/>
                <a:gd name="f28" fmla="*/ 0 f20 1"/>
                <a:gd name="f29" fmla="*/ 0 f21 1"/>
                <a:gd name="f30" fmla="*/ 325973 f21 1"/>
                <a:gd name="f31" fmla="*/ 1466587 f21 1"/>
                <a:gd name="f32" fmla="+- f22 0 f1"/>
                <a:gd name="f33" fmla="*/ f25 1 1090882"/>
                <a:gd name="f34" fmla="*/ f26 1 1090882"/>
                <a:gd name="f35" fmla="*/ f27 1 1090882"/>
                <a:gd name="f36" fmla="*/ f28 1 1090882"/>
                <a:gd name="f37" fmla="*/ f29 1 1466587"/>
                <a:gd name="f38" fmla="*/ f30 1 1466587"/>
                <a:gd name="f39" fmla="*/ f31 1 1466587"/>
                <a:gd name="f40" fmla="*/ f16 1 f23"/>
                <a:gd name="f41" fmla="*/ f17 1 f23"/>
                <a:gd name="f42" fmla="*/ f16 1 f24"/>
                <a:gd name="f43" fmla="*/ f18 1 f24"/>
                <a:gd name="f44" fmla="*/ f37 1 f23"/>
                <a:gd name="f45" fmla="*/ f33 1 f24"/>
                <a:gd name="f46" fmla="*/ f34 1 f24"/>
                <a:gd name="f47" fmla="*/ f38 1 f23"/>
                <a:gd name="f48" fmla="*/ f35 1 f24"/>
                <a:gd name="f49" fmla="*/ f39 1 f23"/>
                <a:gd name="f50" fmla="*/ f36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4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9"/>
                </a:cxn>
                <a:cxn ang="f32">
                  <a:pos x="f60" y="f61"/>
                </a:cxn>
              </a:cxnLst>
              <a:rect l="f51" t="f54" r="f52" b="f53"/>
              <a:pathLst>
                <a:path w="1466587" h="1090882">
                  <a:moveTo>
                    <a:pt x="f5" y="f7"/>
                  </a:moveTo>
                  <a:lnTo>
                    <a:pt x="f5" y="f8"/>
                  </a:lnTo>
                  <a:cubicBezTo>
                    <a:pt x="f5" y="f9"/>
                    <a:pt x="f10" y="f11"/>
                    <a:pt x="f12" y="f11"/>
                  </a:cubicBezTo>
                  <a:lnTo>
                    <a:pt x="f6" y="f5"/>
                  </a:lnTo>
                </a:path>
              </a:pathLst>
            </a:custGeom>
            <a:noFill/>
            <a:ln w="114300" cap="rnd">
              <a:solidFill>
                <a:srgbClr val="FAEA9D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9" name="Oval 31">
              <a:extLst>
                <a:ext uri="{FF2B5EF4-FFF2-40B4-BE49-F238E27FC236}">
                  <a16:creationId xmlns:a16="http://schemas.microsoft.com/office/drawing/2014/main" id="{38E47504-ADAA-4810-A879-4CE895B5D276}"/>
                </a:ext>
              </a:extLst>
            </p:cNvPr>
            <p:cNvSpPr/>
            <p:nvPr/>
          </p:nvSpPr>
          <p:spPr>
            <a:xfrm flipH="1" flipV="1">
              <a:off x="3404887" y="543930"/>
              <a:ext cx="9144" cy="914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w="114300" cap="flat">
              <a:solidFill>
                <a:srgbClr val="FAEA9D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grpSp>
        <p:nvGrpSpPr>
          <p:cNvPr id="20" name="Group 34">
            <a:extLst>
              <a:ext uri="{FF2B5EF4-FFF2-40B4-BE49-F238E27FC236}">
                <a16:creationId xmlns:a16="http://schemas.microsoft.com/office/drawing/2014/main" id="{5F532898-A9FE-4F6E-BD91-42B733917506}"/>
              </a:ext>
            </a:extLst>
          </p:cNvPr>
          <p:cNvGrpSpPr/>
          <p:nvPr/>
        </p:nvGrpSpPr>
        <p:grpSpPr>
          <a:xfrm>
            <a:off x="7148395" y="2647398"/>
            <a:ext cx="1274893" cy="786878"/>
            <a:chOff x="7148395" y="2647398"/>
            <a:chExt cx="1274893" cy="786878"/>
          </a:xfrm>
        </p:grpSpPr>
        <p:sp>
          <p:nvSpPr>
            <p:cNvPr id="21" name="Rectangle: Rounded Corners 1">
              <a:extLst>
                <a:ext uri="{FF2B5EF4-FFF2-40B4-BE49-F238E27FC236}">
                  <a16:creationId xmlns:a16="http://schemas.microsoft.com/office/drawing/2014/main" id="{0F48858F-68E0-4EA1-83CB-2E0BC2767395}"/>
                </a:ext>
              </a:extLst>
            </p:cNvPr>
            <p:cNvSpPr/>
            <p:nvPr/>
          </p:nvSpPr>
          <p:spPr>
            <a:xfrm flipH="1" flipV="1">
              <a:off x="7401757" y="2647398"/>
              <a:ext cx="1021531" cy="77772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241675"/>
                <a:gd name="f7" fmla="val 945334"/>
                <a:gd name="f8" fmla="val 771"/>
                <a:gd name="f9" fmla="val 708289"/>
                <a:gd name="f10" fmla="val 3860"/>
                <a:gd name="f11" fmla="val 563864"/>
                <a:gd name="f12" fmla="val 2316"/>
                <a:gd name="f13" fmla="val 326819"/>
                <a:gd name="f14" fmla="val 146789"/>
                <a:gd name="f15" fmla="val 148259"/>
                <a:gd name="f16" fmla="val 846"/>
                <a:gd name="f17" fmla="val 328289"/>
                <a:gd name="f18" fmla="+- 0 0 -90"/>
                <a:gd name="f19" fmla="*/ f3 1 1241675"/>
                <a:gd name="f20" fmla="*/ f4 1 945334"/>
                <a:gd name="f21" fmla="val f5"/>
                <a:gd name="f22" fmla="val f6"/>
                <a:gd name="f23" fmla="val f7"/>
                <a:gd name="f24" fmla="*/ f18 f0 1"/>
                <a:gd name="f25" fmla="+- f23 0 f21"/>
                <a:gd name="f26" fmla="+- f22 0 f21"/>
                <a:gd name="f27" fmla="*/ f24 1 f2"/>
                <a:gd name="f28" fmla="*/ f26 1 1241675"/>
                <a:gd name="f29" fmla="*/ f25 1 945334"/>
                <a:gd name="f30" fmla="*/ 945334 f25 1"/>
                <a:gd name="f31" fmla="*/ 326819 f25 1"/>
                <a:gd name="f32" fmla="*/ 846 f25 1"/>
                <a:gd name="f33" fmla="*/ 0 f25 1"/>
                <a:gd name="f34" fmla="*/ 0 f26 1"/>
                <a:gd name="f35" fmla="*/ 2316 f26 1"/>
                <a:gd name="f36" fmla="*/ 328289 f26 1"/>
                <a:gd name="f37" fmla="*/ 1241675 f26 1"/>
                <a:gd name="f38" fmla="+- f27 0 f1"/>
                <a:gd name="f39" fmla="*/ f30 1 945334"/>
                <a:gd name="f40" fmla="*/ f31 1 945334"/>
                <a:gd name="f41" fmla="*/ f32 1 945334"/>
                <a:gd name="f42" fmla="*/ f33 1 945334"/>
                <a:gd name="f43" fmla="*/ f34 1 1241675"/>
                <a:gd name="f44" fmla="*/ f35 1 1241675"/>
                <a:gd name="f45" fmla="*/ f36 1 1241675"/>
                <a:gd name="f46" fmla="*/ f37 1 1241675"/>
                <a:gd name="f47" fmla="*/ f21 1 f28"/>
                <a:gd name="f48" fmla="*/ f22 1 f28"/>
                <a:gd name="f49" fmla="*/ f21 1 f29"/>
                <a:gd name="f50" fmla="*/ f23 1 f29"/>
                <a:gd name="f51" fmla="*/ f43 1 f28"/>
                <a:gd name="f52" fmla="*/ f39 1 f29"/>
                <a:gd name="f53" fmla="*/ f44 1 f28"/>
                <a:gd name="f54" fmla="*/ f40 1 f29"/>
                <a:gd name="f55" fmla="*/ f45 1 f28"/>
                <a:gd name="f56" fmla="*/ f41 1 f29"/>
                <a:gd name="f57" fmla="*/ f46 1 f28"/>
                <a:gd name="f58" fmla="*/ f42 1 f29"/>
                <a:gd name="f59" fmla="*/ f47 f19 1"/>
                <a:gd name="f60" fmla="*/ f48 f19 1"/>
                <a:gd name="f61" fmla="*/ f50 f20 1"/>
                <a:gd name="f62" fmla="*/ f49 f20 1"/>
                <a:gd name="f63" fmla="*/ f51 f19 1"/>
                <a:gd name="f64" fmla="*/ f52 f20 1"/>
                <a:gd name="f65" fmla="*/ f53 f19 1"/>
                <a:gd name="f66" fmla="*/ f54 f20 1"/>
                <a:gd name="f67" fmla="*/ f55 f19 1"/>
                <a:gd name="f68" fmla="*/ f56 f20 1"/>
                <a:gd name="f69" fmla="*/ f57 f19 1"/>
                <a:gd name="f70" fmla="*/ f58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8">
                  <a:pos x="f63" y="f64"/>
                </a:cxn>
                <a:cxn ang="f38">
                  <a:pos x="f65" y="f66"/>
                </a:cxn>
                <a:cxn ang="f38">
                  <a:pos x="f67" y="f68"/>
                </a:cxn>
                <a:cxn ang="f38">
                  <a:pos x="f69" y="f70"/>
                </a:cxn>
              </a:cxnLst>
              <a:rect l="f59" t="f62" r="f60" b="f61"/>
              <a:pathLst>
                <a:path w="1241675" h="945334">
                  <a:moveTo>
                    <a:pt x="f5" y="f7"/>
                  </a:moveTo>
                  <a:cubicBezTo>
                    <a:pt x="f8" y="f9"/>
                    <a:pt x="f10" y="f11"/>
                    <a:pt x="f12" y="f13"/>
                  </a:cubicBezTo>
                  <a:cubicBezTo>
                    <a:pt x="f12" y="f14"/>
                    <a:pt x="f15" y="f16"/>
                    <a:pt x="f17" y="f16"/>
                  </a:cubicBezTo>
                  <a:lnTo>
                    <a:pt x="f6" y="f5"/>
                  </a:lnTo>
                </a:path>
              </a:pathLst>
            </a:custGeom>
            <a:noFill/>
            <a:ln w="114300" cap="rnd">
              <a:solidFill>
                <a:srgbClr val="FAEA9D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22" name="Oval 33">
              <a:extLst>
                <a:ext uri="{FF2B5EF4-FFF2-40B4-BE49-F238E27FC236}">
                  <a16:creationId xmlns:a16="http://schemas.microsoft.com/office/drawing/2014/main" id="{320945B5-3850-4125-92F6-327570DB8DE0}"/>
                </a:ext>
              </a:extLst>
            </p:cNvPr>
            <p:cNvSpPr/>
            <p:nvPr/>
          </p:nvSpPr>
          <p:spPr>
            <a:xfrm flipH="1" flipV="1">
              <a:off x="7148395" y="3425132"/>
              <a:ext cx="9144" cy="914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w="114300" cap="flat">
              <a:solidFill>
                <a:srgbClr val="FAEA9D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pic>
        <p:nvPicPr>
          <p:cNvPr id="23" name="รูปภาพ 2">
            <a:extLst>
              <a:ext uri="{FF2B5EF4-FFF2-40B4-BE49-F238E27FC236}">
                <a16:creationId xmlns:a16="http://schemas.microsoft.com/office/drawing/2014/main" id="{CF834323-9613-42CC-ACEC-A0967A608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370" y="1929658"/>
            <a:ext cx="7149894" cy="10512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27A8E36C-DC16-4BC3-91D6-D0B11489BCE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16550" y="1933334"/>
            <a:ext cx="1744428" cy="620338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4800" b="1">
                <a:solidFill>
                  <a:srgbClr val="FCF3C8"/>
                </a:solidFill>
                <a:effectLst>
                  <a:outerShdw dist="38096" dir="2700000">
                    <a:srgbClr val="6958DF"/>
                  </a:outerShdw>
                </a:effectLst>
                <a:latin typeface="Mitr SemiBold"/>
                <a:cs typeface="Mitr SemiBold"/>
              </a:rPr>
              <a:t>Code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D23F71A8-B8D1-49A8-820E-7A2FCB54435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4331" y="1338142"/>
            <a:ext cx="2767934" cy="646563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4800" b="1">
                <a:effectLst>
                  <a:outerShdw dist="38096" dir="2700000">
                    <a:srgbClr val="FFFFFF"/>
                  </a:outerShdw>
                </a:effectLst>
                <a:latin typeface="Mitr SemiBold"/>
                <a:cs typeface="Mitr SemiBold"/>
              </a:rPr>
              <a:t>Source</a:t>
            </a:r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3B62F67D-0C2D-49BF-9079-F894996D420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906353" y="3824587"/>
            <a:ext cx="1736655" cy="954359"/>
          </a:xfrm>
        </p:spPr>
        <p:txBody>
          <a:bodyPr>
            <a:noAutofit/>
          </a:bodyPr>
          <a:lstStyle/>
          <a:p>
            <a:pPr marL="0" lvl="0" indent="0">
              <a:lnSpc>
                <a:spcPct val="114000"/>
              </a:lnSpc>
              <a:buNone/>
            </a:pPr>
            <a:r>
              <a:rPr lang="en-US" sz="1000"/>
              <a:t>Lorem ipsum dolor sit amet, consectetur adipiscing elit. Praesent semper ante vitae metus tristique luctus. </a:t>
            </a:r>
          </a:p>
        </p:txBody>
      </p:sp>
      <p:grpSp>
        <p:nvGrpSpPr>
          <p:cNvPr id="5" name="Group 19">
            <a:extLst>
              <a:ext uri="{FF2B5EF4-FFF2-40B4-BE49-F238E27FC236}">
                <a16:creationId xmlns:a16="http://schemas.microsoft.com/office/drawing/2014/main" id="{DA1FB6F8-8C40-46FF-B8A8-9E6CE92F3019}"/>
              </a:ext>
            </a:extLst>
          </p:cNvPr>
          <p:cNvGrpSpPr/>
          <p:nvPr/>
        </p:nvGrpSpPr>
        <p:grpSpPr>
          <a:xfrm>
            <a:off x="766990" y="4489164"/>
            <a:ext cx="1160628" cy="288877"/>
            <a:chOff x="766990" y="4489164"/>
            <a:chExt cx="1160628" cy="288877"/>
          </a:xfrm>
        </p:grpSpPr>
        <p:sp>
          <p:nvSpPr>
            <p:cNvPr id="6" name="Oval 20">
              <a:extLst>
                <a:ext uri="{FF2B5EF4-FFF2-40B4-BE49-F238E27FC236}">
                  <a16:creationId xmlns:a16="http://schemas.microsoft.com/office/drawing/2014/main" id="{1C2925DB-B86A-4ED0-96C9-960B3444A39C}"/>
                </a:ext>
              </a:extLst>
            </p:cNvPr>
            <p:cNvSpPr/>
            <p:nvPr/>
          </p:nvSpPr>
          <p:spPr>
            <a:xfrm rot="16200004">
              <a:off x="766990" y="4522458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CF3C8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7" name="Oval 21">
              <a:extLst>
                <a:ext uri="{FF2B5EF4-FFF2-40B4-BE49-F238E27FC236}">
                  <a16:creationId xmlns:a16="http://schemas.microsoft.com/office/drawing/2014/main" id="{53BAA727-2B96-4AF5-A21C-F890E672B054}"/>
                </a:ext>
              </a:extLst>
            </p:cNvPr>
            <p:cNvSpPr/>
            <p:nvPr/>
          </p:nvSpPr>
          <p:spPr>
            <a:xfrm rot="16200004">
              <a:off x="774716" y="4489164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8" name="Oval 22">
              <a:extLst>
                <a:ext uri="{FF2B5EF4-FFF2-40B4-BE49-F238E27FC236}">
                  <a16:creationId xmlns:a16="http://schemas.microsoft.com/office/drawing/2014/main" id="{528A2AAC-F0D0-4F79-ACA6-F6A7352FB36E}"/>
                </a:ext>
              </a:extLst>
            </p:cNvPr>
            <p:cNvSpPr/>
            <p:nvPr/>
          </p:nvSpPr>
          <p:spPr>
            <a:xfrm rot="16200004">
              <a:off x="1211790" y="4522458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9" name="Oval 23">
              <a:extLst>
                <a:ext uri="{FF2B5EF4-FFF2-40B4-BE49-F238E27FC236}">
                  <a16:creationId xmlns:a16="http://schemas.microsoft.com/office/drawing/2014/main" id="{9F903347-5C69-4FE8-B18A-2335DF8E1FD6}"/>
                </a:ext>
              </a:extLst>
            </p:cNvPr>
            <p:cNvSpPr/>
            <p:nvPr/>
          </p:nvSpPr>
          <p:spPr>
            <a:xfrm rot="16200004">
              <a:off x="1219517" y="4489164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0" name="Oval 24">
              <a:extLst>
                <a:ext uri="{FF2B5EF4-FFF2-40B4-BE49-F238E27FC236}">
                  <a16:creationId xmlns:a16="http://schemas.microsoft.com/office/drawing/2014/main" id="{AD7D41A8-0A5F-49A4-8087-AE03651AD410}"/>
                </a:ext>
              </a:extLst>
            </p:cNvPr>
            <p:cNvSpPr/>
            <p:nvPr/>
          </p:nvSpPr>
          <p:spPr>
            <a:xfrm rot="16200004">
              <a:off x="1664318" y="4522458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99D7F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1" name="Oval 25">
              <a:extLst>
                <a:ext uri="{FF2B5EF4-FFF2-40B4-BE49-F238E27FC236}">
                  <a16:creationId xmlns:a16="http://schemas.microsoft.com/office/drawing/2014/main" id="{A66A9542-4E2C-4411-B459-096C9E20FFE1}"/>
                </a:ext>
              </a:extLst>
            </p:cNvPr>
            <p:cNvSpPr/>
            <p:nvPr/>
          </p:nvSpPr>
          <p:spPr>
            <a:xfrm rot="16200004">
              <a:off x="1672035" y="4489164"/>
              <a:ext cx="255583" cy="25558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6958D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sp>
        <p:nvSpPr>
          <p:cNvPr id="12" name="Rectangle: Rounded Corners 1">
            <a:extLst>
              <a:ext uri="{FF2B5EF4-FFF2-40B4-BE49-F238E27FC236}">
                <a16:creationId xmlns:a16="http://schemas.microsoft.com/office/drawing/2014/main" id="{0B405172-BFEE-4314-894D-693C86B0DFA3}"/>
              </a:ext>
            </a:extLst>
          </p:cNvPr>
          <p:cNvSpPr/>
          <p:nvPr/>
        </p:nvSpPr>
        <p:spPr>
          <a:xfrm>
            <a:off x="519799" y="1195523"/>
            <a:ext cx="320222" cy="27076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762000"/>
              <a:gd name="f7" fmla="val 644313"/>
              <a:gd name="f8" fmla="val 326819"/>
              <a:gd name="f9" fmla="val 146789"/>
              <a:gd name="f10" fmla="val 145943"/>
              <a:gd name="f11" fmla="val 846"/>
              <a:gd name="f12" fmla="val 325973"/>
              <a:gd name="f13" fmla="+- 0 0 -90"/>
              <a:gd name="f14" fmla="*/ f3 1 762000"/>
              <a:gd name="f15" fmla="*/ f4 1 644313"/>
              <a:gd name="f16" fmla="val f5"/>
              <a:gd name="f17" fmla="val f6"/>
              <a:gd name="f18" fmla="val f7"/>
              <a:gd name="f19" fmla="*/ f13 f0 1"/>
              <a:gd name="f20" fmla="+- f18 0 f16"/>
              <a:gd name="f21" fmla="+- f17 0 f16"/>
              <a:gd name="f22" fmla="*/ f19 1 f2"/>
              <a:gd name="f23" fmla="*/ f21 1 762000"/>
              <a:gd name="f24" fmla="*/ f20 1 644313"/>
              <a:gd name="f25" fmla="*/ 0 f21 1"/>
              <a:gd name="f26" fmla="*/ 325973 f21 1"/>
              <a:gd name="f27" fmla="*/ 762000 f21 1"/>
              <a:gd name="f28" fmla="*/ 644313 f20 1"/>
              <a:gd name="f29" fmla="*/ 326819 f20 1"/>
              <a:gd name="f30" fmla="*/ 846 f20 1"/>
              <a:gd name="f31" fmla="*/ 0 f20 1"/>
              <a:gd name="f32" fmla="+- f22 0 f1"/>
              <a:gd name="f33" fmla="*/ f25 1 762000"/>
              <a:gd name="f34" fmla="*/ f26 1 762000"/>
              <a:gd name="f35" fmla="*/ f27 1 762000"/>
              <a:gd name="f36" fmla="*/ f28 1 644313"/>
              <a:gd name="f37" fmla="*/ f29 1 644313"/>
              <a:gd name="f38" fmla="*/ f30 1 644313"/>
              <a:gd name="f39" fmla="*/ f31 1 644313"/>
              <a:gd name="f40" fmla="*/ f16 1 f23"/>
              <a:gd name="f41" fmla="*/ f17 1 f23"/>
              <a:gd name="f42" fmla="*/ f16 1 f24"/>
              <a:gd name="f43" fmla="*/ f18 1 f24"/>
              <a:gd name="f44" fmla="*/ f33 1 f23"/>
              <a:gd name="f45" fmla="*/ f36 1 f24"/>
              <a:gd name="f46" fmla="*/ f37 1 f24"/>
              <a:gd name="f47" fmla="*/ f34 1 f23"/>
              <a:gd name="f48" fmla="*/ f38 1 f24"/>
              <a:gd name="f49" fmla="*/ f35 1 f23"/>
              <a:gd name="f50" fmla="*/ f39 1 f24"/>
              <a:gd name="f51" fmla="*/ f40 f14 1"/>
              <a:gd name="f52" fmla="*/ f41 f14 1"/>
              <a:gd name="f53" fmla="*/ f43 f15 1"/>
              <a:gd name="f54" fmla="*/ f42 f15 1"/>
              <a:gd name="f55" fmla="*/ f44 f14 1"/>
              <a:gd name="f56" fmla="*/ f45 f15 1"/>
              <a:gd name="f57" fmla="*/ f46 f15 1"/>
              <a:gd name="f58" fmla="*/ f47 f14 1"/>
              <a:gd name="f59" fmla="*/ f48 f15 1"/>
              <a:gd name="f60" fmla="*/ f49 f14 1"/>
              <a:gd name="f61" fmla="*/ f50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55" y="f56"/>
              </a:cxn>
              <a:cxn ang="f32">
                <a:pos x="f55" y="f57"/>
              </a:cxn>
              <a:cxn ang="f32">
                <a:pos x="f58" y="f59"/>
              </a:cxn>
              <a:cxn ang="f32">
                <a:pos x="f60" y="f61"/>
              </a:cxn>
            </a:cxnLst>
            <a:rect l="f51" t="f54" r="f52" b="f53"/>
            <a:pathLst>
              <a:path w="762000" h="644313">
                <a:moveTo>
                  <a:pt x="f5" y="f7"/>
                </a:moveTo>
                <a:lnTo>
                  <a:pt x="f5" y="f8"/>
                </a:lnTo>
                <a:cubicBezTo>
                  <a:pt x="f5" y="f9"/>
                  <a:pt x="f10" y="f11"/>
                  <a:pt x="f12" y="f11"/>
                </a:cubicBezTo>
                <a:lnTo>
                  <a:pt x="f6" y="f5"/>
                </a:lnTo>
              </a:path>
            </a:pathLst>
          </a:custGeom>
          <a:noFill/>
          <a:ln w="76196" cap="rnd">
            <a:solidFill>
              <a:srgbClr val="F5A9DC">
                <a:alpha val="60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CF3C8"/>
              </a:solidFill>
              <a:uFillTx/>
              <a:latin typeface="Mitr Light"/>
              <a:cs typeface="Mitr Light"/>
            </a:endParaRPr>
          </a:p>
        </p:txBody>
      </p:sp>
      <p:grpSp>
        <p:nvGrpSpPr>
          <p:cNvPr id="13" name="Group 27">
            <a:extLst>
              <a:ext uri="{FF2B5EF4-FFF2-40B4-BE49-F238E27FC236}">
                <a16:creationId xmlns:a16="http://schemas.microsoft.com/office/drawing/2014/main" id="{97D6E0E9-3865-4247-BE04-55290B502AA0}"/>
              </a:ext>
            </a:extLst>
          </p:cNvPr>
          <p:cNvGrpSpPr/>
          <p:nvPr/>
        </p:nvGrpSpPr>
        <p:grpSpPr>
          <a:xfrm>
            <a:off x="2608143" y="2243498"/>
            <a:ext cx="734170" cy="463107"/>
            <a:chOff x="2608143" y="2243498"/>
            <a:chExt cx="734170" cy="463107"/>
          </a:xfrm>
        </p:grpSpPr>
        <p:sp>
          <p:nvSpPr>
            <p:cNvPr id="14" name="Rectangle: Rounded Corners 1">
              <a:extLst>
                <a:ext uri="{FF2B5EF4-FFF2-40B4-BE49-F238E27FC236}">
                  <a16:creationId xmlns:a16="http://schemas.microsoft.com/office/drawing/2014/main" id="{E731D81E-D0F4-4A33-A8BE-8651EC79D6F1}"/>
                </a:ext>
              </a:extLst>
            </p:cNvPr>
            <p:cNvSpPr/>
            <p:nvPr/>
          </p:nvSpPr>
          <p:spPr>
            <a:xfrm rot="10799991">
              <a:off x="2725999" y="2243498"/>
              <a:ext cx="616314" cy="458434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466587"/>
                <a:gd name="f7" fmla="val 1090882"/>
                <a:gd name="f8" fmla="val 326819"/>
                <a:gd name="f9" fmla="val 146789"/>
                <a:gd name="f10" fmla="val 145943"/>
                <a:gd name="f11" fmla="val 846"/>
                <a:gd name="f12" fmla="val 325973"/>
                <a:gd name="f13" fmla="+- 0 0 -90"/>
                <a:gd name="f14" fmla="*/ f3 1 1466587"/>
                <a:gd name="f15" fmla="*/ f4 1 1090882"/>
                <a:gd name="f16" fmla="val f5"/>
                <a:gd name="f17" fmla="val f6"/>
                <a:gd name="f18" fmla="val f7"/>
                <a:gd name="f19" fmla="*/ f13 f0 1"/>
                <a:gd name="f20" fmla="+- f18 0 f16"/>
                <a:gd name="f21" fmla="+- f17 0 f16"/>
                <a:gd name="f22" fmla="*/ f19 1 f2"/>
                <a:gd name="f23" fmla="*/ f21 1 1466587"/>
                <a:gd name="f24" fmla="*/ f20 1 1090882"/>
                <a:gd name="f25" fmla="*/ 1090882 f20 1"/>
                <a:gd name="f26" fmla="*/ 326819 f20 1"/>
                <a:gd name="f27" fmla="*/ 846 f20 1"/>
                <a:gd name="f28" fmla="*/ 0 f20 1"/>
                <a:gd name="f29" fmla="*/ 0 f21 1"/>
                <a:gd name="f30" fmla="*/ 325973 f21 1"/>
                <a:gd name="f31" fmla="*/ 1466587 f21 1"/>
                <a:gd name="f32" fmla="+- f22 0 f1"/>
                <a:gd name="f33" fmla="*/ f25 1 1090882"/>
                <a:gd name="f34" fmla="*/ f26 1 1090882"/>
                <a:gd name="f35" fmla="*/ f27 1 1090882"/>
                <a:gd name="f36" fmla="*/ f28 1 1090882"/>
                <a:gd name="f37" fmla="*/ f29 1 1466587"/>
                <a:gd name="f38" fmla="*/ f30 1 1466587"/>
                <a:gd name="f39" fmla="*/ f31 1 1466587"/>
                <a:gd name="f40" fmla="*/ f16 1 f23"/>
                <a:gd name="f41" fmla="*/ f17 1 f23"/>
                <a:gd name="f42" fmla="*/ f16 1 f24"/>
                <a:gd name="f43" fmla="*/ f18 1 f24"/>
                <a:gd name="f44" fmla="*/ f37 1 f23"/>
                <a:gd name="f45" fmla="*/ f33 1 f24"/>
                <a:gd name="f46" fmla="*/ f34 1 f24"/>
                <a:gd name="f47" fmla="*/ f38 1 f23"/>
                <a:gd name="f48" fmla="*/ f35 1 f24"/>
                <a:gd name="f49" fmla="*/ f39 1 f23"/>
                <a:gd name="f50" fmla="*/ f36 1 f24"/>
                <a:gd name="f51" fmla="*/ f40 f14 1"/>
                <a:gd name="f52" fmla="*/ f41 f14 1"/>
                <a:gd name="f53" fmla="*/ f43 f15 1"/>
                <a:gd name="f54" fmla="*/ f42 f15 1"/>
                <a:gd name="f55" fmla="*/ f44 f14 1"/>
                <a:gd name="f56" fmla="*/ f45 f15 1"/>
                <a:gd name="f57" fmla="*/ f46 f15 1"/>
                <a:gd name="f58" fmla="*/ f47 f14 1"/>
                <a:gd name="f59" fmla="*/ f48 f15 1"/>
                <a:gd name="f60" fmla="*/ f49 f14 1"/>
                <a:gd name="f61" fmla="*/ f50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55" y="f56"/>
                </a:cxn>
                <a:cxn ang="f32">
                  <a:pos x="f55" y="f57"/>
                </a:cxn>
                <a:cxn ang="f32">
                  <a:pos x="f58" y="f59"/>
                </a:cxn>
                <a:cxn ang="f32">
                  <a:pos x="f60" y="f61"/>
                </a:cxn>
              </a:cxnLst>
              <a:rect l="f51" t="f54" r="f52" b="f53"/>
              <a:pathLst>
                <a:path w="1466587" h="1090882">
                  <a:moveTo>
                    <a:pt x="f5" y="f7"/>
                  </a:moveTo>
                  <a:lnTo>
                    <a:pt x="f5" y="f8"/>
                  </a:lnTo>
                  <a:cubicBezTo>
                    <a:pt x="f5" y="f9"/>
                    <a:pt x="f10" y="f11"/>
                    <a:pt x="f12" y="f11"/>
                  </a:cubicBezTo>
                  <a:lnTo>
                    <a:pt x="f6" y="f5"/>
                  </a:lnTo>
                </a:path>
              </a:pathLst>
            </a:custGeom>
            <a:noFill/>
            <a:ln w="76196" cap="rnd">
              <a:solidFill>
                <a:srgbClr val="F5A9DC">
                  <a:alpha val="6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  <p:sp>
          <p:nvSpPr>
            <p:cNvPr id="15" name="Oval 29">
              <a:extLst>
                <a:ext uri="{FF2B5EF4-FFF2-40B4-BE49-F238E27FC236}">
                  <a16:creationId xmlns:a16="http://schemas.microsoft.com/office/drawing/2014/main" id="{985B19F3-5F97-4AE1-B303-77C28437D83A}"/>
                </a:ext>
              </a:extLst>
            </p:cNvPr>
            <p:cNvSpPr/>
            <p:nvPr/>
          </p:nvSpPr>
          <p:spPr>
            <a:xfrm>
              <a:off x="2608143" y="2701933"/>
              <a:ext cx="4672" cy="4672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solidFill>
              <a:srgbClr val="FAD2ED"/>
            </a:solidFill>
            <a:ln w="76196" cap="flat">
              <a:solidFill>
                <a:srgbClr val="F5A9DC">
                  <a:alpha val="60000"/>
                </a:srgbClr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CF3C8"/>
                </a:solidFill>
                <a:uFillTx/>
                <a:latin typeface="Mitr Light"/>
                <a:cs typeface="Mitr Light"/>
              </a:endParaRPr>
            </a:p>
          </p:txBody>
        </p:sp>
      </p:grpSp>
      <p:pic>
        <p:nvPicPr>
          <p:cNvPr id="16" name="รูปภาพ 14">
            <a:extLst>
              <a:ext uri="{FF2B5EF4-FFF2-40B4-BE49-F238E27FC236}">
                <a16:creationId xmlns:a16="http://schemas.microsoft.com/office/drawing/2014/main" id="{F3E6DA08-8D2C-46C3-A4BB-67FEDAAEE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9545" y="113120"/>
            <a:ext cx="5244586" cy="491726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105</Words>
  <Application>Microsoft Office PowerPoint</Application>
  <PresentationFormat>แบบจอกว้าง</PresentationFormat>
  <Paragraphs>34</Paragraphs>
  <Slides>13</Slides>
  <Notes>3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4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13</vt:i4>
      </vt:variant>
    </vt:vector>
  </HeadingPairs>
  <TitlesOfParts>
    <vt:vector size="18" baseType="lpstr">
      <vt:lpstr>Arial</vt:lpstr>
      <vt:lpstr>Calibri</vt:lpstr>
      <vt:lpstr>Mitr Light</vt:lpstr>
      <vt:lpstr>Mitr SemiBold</vt:lpstr>
      <vt:lpstr>Office Theme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PowerPointHub-Minimal Sweet</dc:title>
  <dc:creator>www.PowerPointhub.com;www.iSlidesHub.com</dc:creator>
  <cp:lastModifiedBy>Yanisa KHONGHAN</cp:lastModifiedBy>
  <cp:revision>5</cp:revision>
  <dcterms:created xsi:type="dcterms:W3CDTF">2023-01-31T07:02:31Z</dcterms:created>
  <dcterms:modified xsi:type="dcterms:W3CDTF">2023-04-04T17:29:18Z</dcterms:modified>
</cp:coreProperties>
</file>